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9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944" y="2312509"/>
            <a:ext cx="4888112" cy="446082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944" y="6908803"/>
            <a:ext cx="4888112" cy="2438398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459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0" y="7625554"/>
            <a:ext cx="5829993" cy="144286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6419" y="1241353"/>
            <a:ext cx="5525174" cy="5714020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9082183"/>
            <a:ext cx="5830004" cy="121328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843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1083734"/>
            <a:ext cx="5830004" cy="6092880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7475237"/>
            <a:ext cx="5830004" cy="2820231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239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1551269"/>
            <a:ext cx="5232798" cy="4853182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6417835"/>
            <a:ext cx="4923168" cy="105740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7773862"/>
            <a:ext cx="5830004" cy="25263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3220" y="1578416"/>
            <a:ext cx="410166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7598" y="5546693"/>
            <a:ext cx="415231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5560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3802174"/>
            <a:ext cx="5830004" cy="446548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8288595"/>
            <a:ext cx="5830004" cy="202781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915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3999" y="1083734"/>
            <a:ext cx="5830004" cy="28535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3998" y="4208165"/>
            <a:ext cx="1855674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3998" y="5232634"/>
            <a:ext cx="1855674" cy="506283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4469" y="4208165"/>
            <a:ext cx="1851481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98259" y="5232634"/>
            <a:ext cx="1858135" cy="506283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1" y="4208165"/>
            <a:ext cx="1859022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4981" y="5232634"/>
            <a:ext cx="1859022" cy="506283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945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3999" y="1085817"/>
            <a:ext cx="5830004" cy="2851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3999" y="7475235"/>
            <a:ext cx="1854230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3999" y="4208166"/>
            <a:ext cx="1854230" cy="2709333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3999" y="8499702"/>
            <a:ext cx="1854230" cy="1795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52" y="7475235"/>
            <a:ext cx="1857278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98258" y="4208166"/>
            <a:ext cx="1858136" cy="2709333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258" y="8499701"/>
            <a:ext cx="1858136" cy="179576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1" y="7475235"/>
            <a:ext cx="1856633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84981" y="4208166"/>
            <a:ext cx="1859022" cy="2709333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4910" y="8499697"/>
            <a:ext cx="1859093" cy="179577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656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3999" y="4208168"/>
            <a:ext cx="5830004" cy="60873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786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083738"/>
            <a:ext cx="1436246" cy="921173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3999" y="1083738"/>
            <a:ext cx="4308032" cy="921173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211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3997" y="4208166"/>
            <a:ext cx="5829653" cy="60873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405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8" y="1473004"/>
            <a:ext cx="5822861" cy="4865456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998" y="6502149"/>
            <a:ext cx="5822861" cy="243232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851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3999" y="1099588"/>
            <a:ext cx="5830004" cy="28376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3997" y="4208166"/>
            <a:ext cx="2872140" cy="60873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471862" y="4208166"/>
            <a:ext cx="2871788" cy="60873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019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3999" y="1099588"/>
            <a:ext cx="5830004" cy="28376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809" y="4215143"/>
            <a:ext cx="2741330" cy="1208878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3998" y="5424024"/>
            <a:ext cx="2872140" cy="48714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7988" y="4215143"/>
            <a:ext cx="2746015" cy="1208878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471863" y="5424024"/>
            <a:ext cx="2871788" cy="48714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712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736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975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8" y="1083734"/>
            <a:ext cx="2213825" cy="359689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856410" y="1083736"/>
            <a:ext cx="3487592" cy="921173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4680626"/>
            <a:ext cx="2213825" cy="561484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593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1083733"/>
            <a:ext cx="3097214" cy="35968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53203" y="1083735"/>
            <a:ext cx="2254388" cy="9211733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4680629"/>
            <a:ext cx="3097203" cy="561483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218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999" y="1099588"/>
            <a:ext cx="5830004" cy="2837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999" y="4208168"/>
            <a:ext cx="5830004" cy="608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90" y="10459158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999" y="10459158"/>
            <a:ext cx="375349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2" y="10459158"/>
            <a:ext cx="42987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7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03FE47CA-5192-4859-AE46-452724DBC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5"/>
          <a:stretch/>
        </p:blipFill>
        <p:spPr>
          <a:xfrm>
            <a:off x="-1" y="6592943"/>
            <a:ext cx="6858000" cy="802467"/>
          </a:xfrm>
          <a:prstGeom prst="rect">
            <a:avLst/>
          </a:prstGeom>
        </p:spPr>
      </p:pic>
      <p:pic>
        <p:nvPicPr>
          <p:cNvPr id="21" name="Image 20" descr="&#10;&#10;">
            <a:extLst>
              <a:ext uri="{FF2B5EF4-FFF2-40B4-BE49-F238E27FC236}">
                <a16:creationId xmlns:a16="http://schemas.microsoft.com/office/drawing/2014/main" id="{C8F28206-4C32-41A6-8ECF-92B207FAE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8063"/>
            <a:ext cx="6858000" cy="9448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8781F19-0D1B-4A21-AA9D-53B7DA2438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865"/>
            <a:ext cx="1841162" cy="183794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7031D43-72A7-447E-9019-84B516F345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77" y="821876"/>
            <a:ext cx="2905125" cy="14732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A86CBC3-8ED7-4A48-BE82-A82B651D7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66" y="3453623"/>
            <a:ext cx="5875867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des nôtres est une fois encore victime d’une barbarie !!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Medium ITC" panose="020B06020305040208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la terrible tragédie du commissariat de Rambouillet, le 23 avril 2021, une policière municipale de la </a:t>
            </a:r>
            <a:r>
              <a:rPr kumimoji="0" lang="fr-FR" altLang="fr-F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Chappelle-sur-Erdre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(44) a reçu plusieurs coups de couteau. Notre collègue est grièvement blessée, et a été dirigée sur les services des urgences.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ne cesserons jamais de le rappeler, la Police Municipale est une profession dangereuse, tout autant exposée que nos collègues de la Police Nationale.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Medium ITC" panose="020B06020305040208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gouvernement doit prendre des actes immédiatement et arrêter de jouer de la clarinette 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Medium ITC" panose="020B06020305040208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revendiquons encore et toujours l’armement obligatoire de tous les Policiers Municipaux et la digne reconnaissance de notre métier!!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Medium ITC" panose="020B06020305040208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 PM apporte son total soutien à notre collègue Policière Municipale, à ses collègues, à sa famille ainsi qu’aux deux collègues gendarmes blessés lors de l’interpellation du suspect.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400" dirty="0">
              <a:latin typeface="Eras Medium ITC" panose="020B06020305040208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Medium ITC" panose="020B06020305040208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    Fait à Paris, le 28 mai 2021</a:t>
            </a: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Medium ITC" panose="020B0602030504020804" pitchFamily="34" charset="0"/>
            </a:endParaRP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BUREAU NATIONAL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Medium ITC" panose="020B0602030504020804" pitchFamily="34" charset="0"/>
            </a:endParaRPr>
          </a:p>
        </p:txBody>
      </p:sp>
      <p:pic>
        <p:nvPicPr>
          <p:cNvPr id="2049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F893AD-C190-4351-89E8-2DFC08DAE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2168"/>
            <a:ext cx="6858000" cy="14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22932D9-9EC0-44FF-9E08-F6043C6D8EE8}"/>
              </a:ext>
            </a:extLst>
          </p:cNvPr>
          <p:cNvSpPr/>
          <p:nvPr/>
        </p:nvSpPr>
        <p:spPr>
          <a:xfrm>
            <a:off x="1758748" y="2810575"/>
            <a:ext cx="4382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Des actes et non des paroles !</a:t>
            </a:r>
          </a:p>
        </p:txBody>
      </p:sp>
    </p:spTree>
    <p:extLst>
      <p:ext uri="{BB962C8B-B14F-4D97-AF65-F5344CB8AC3E}">
        <p14:creationId xmlns:p14="http://schemas.microsoft.com/office/powerpoint/2010/main" val="643359443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24</TotalTime>
  <Words>172</Words>
  <Application>Microsoft Macintosh PowerPoint</Application>
  <PresentationFormat>Grand écran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Agency FB</vt:lpstr>
      <vt:lpstr>Arial</vt:lpstr>
      <vt:lpstr>Eras Medium ITC</vt:lpstr>
      <vt:lpstr>Times New Roman</vt:lpstr>
      <vt:lpstr>Tw Cen MT</vt:lpstr>
      <vt:lpstr>Ronds dans l’eau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FOUCAULT Cynthia</dc:creator>
  <cp:lastModifiedBy>Yves KOTTELAT</cp:lastModifiedBy>
  <cp:revision>3</cp:revision>
  <dcterms:created xsi:type="dcterms:W3CDTF">2021-05-28T12:45:17Z</dcterms:created>
  <dcterms:modified xsi:type="dcterms:W3CDTF">2021-05-31T11:33:57Z</dcterms:modified>
</cp:coreProperties>
</file>