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notesMasterIdLst>
    <p:notesMasterId r:id="rId6"/>
  </p:notesMasterIdLst>
  <p:sldIdLst>
    <p:sldId id="256" r:id="rId2"/>
    <p:sldId id="257" r:id="rId3"/>
    <p:sldId id="284" r:id="rId4"/>
    <p:sldId id="285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/>
    <p:restoredTop sz="94626"/>
  </p:normalViewPr>
  <p:slideViewPr>
    <p:cSldViewPr>
      <p:cViewPr varScale="1">
        <p:scale>
          <a:sx n="121" d="100"/>
          <a:sy n="121" d="100"/>
        </p:scale>
        <p:origin x="81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5AADA-DB8F-794C-8597-243A39961559}" type="doc">
      <dgm:prSet loTypeId="urn:microsoft.com/office/officeart/2008/layout/NameandTitleOrganizational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A5F04E4-9DA1-9C42-895B-33B33E16817F}">
      <dgm:prSet phldrT="[Texte]" custT="1"/>
      <dgm:spPr/>
      <dgm:t>
        <a:bodyPr/>
        <a:lstStyle/>
        <a:p>
          <a:pPr algn="ctr"/>
          <a:r>
            <a:rPr lang="fr-FR" sz="2000" dirty="0"/>
            <a:t>Laurent MATEU</a:t>
          </a:r>
        </a:p>
        <a:p>
          <a:pPr algn="ctr"/>
          <a:r>
            <a:rPr lang="fr-FR" sz="1200" dirty="0"/>
            <a:t>Secrétaire général adjoint</a:t>
          </a:r>
        </a:p>
        <a:p>
          <a:pPr algn="ctr"/>
          <a:r>
            <a:rPr lang="fr-FR" sz="1200" dirty="0"/>
            <a:t>Secrétaire général branche des services publics</a:t>
          </a:r>
        </a:p>
        <a:p>
          <a:pPr algn="ctr"/>
          <a:endParaRPr lang="fr-FR" sz="1200" dirty="0"/>
        </a:p>
        <a:p>
          <a:pPr algn="ctr"/>
          <a:r>
            <a:rPr lang="fr-FR" sz="1200" dirty="0"/>
            <a:t>Tous les secteurs avec le secrétaire fédéral permanent</a:t>
          </a:r>
        </a:p>
        <a:p>
          <a:pPr algn="ctr"/>
          <a:r>
            <a:rPr lang="fr-FR" sz="1200" dirty="0"/>
            <a:t>Relations avec les associations d’élus de la FNCDG</a:t>
          </a:r>
        </a:p>
        <a:p>
          <a:pPr algn="ctr"/>
          <a:endParaRPr lang="fr-FR" sz="1200" dirty="0"/>
        </a:p>
        <a:p>
          <a:pPr algn="ctr"/>
          <a:r>
            <a:rPr lang="fr-FR" sz="1000" dirty="0"/>
            <a:t>CSFPT, Police municipale, CNRACL, CCFP, Confédération : CCN</a:t>
          </a:r>
        </a:p>
      </dgm:t>
    </dgm:pt>
    <dgm:pt modelId="{1A8F07DE-050F-8243-BAE5-C7650BEE3D85}" type="parTrans" cxnId="{7ED709BC-6A84-A04C-88E6-DE70301D6200}">
      <dgm:prSet/>
      <dgm:spPr/>
      <dgm:t>
        <a:bodyPr/>
        <a:lstStyle/>
        <a:p>
          <a:endParaRPr lang="fr-FR"/>
        </a:p>
      </dgm:t>
    </dgm:pt>
    <dgm:pt modelId="{EE4BD81D-40F2-DE44-A406-DD411988AFBA}" type="sibTrans" cxnId="{7ED709BC-6A84-A04C-88E6-DE70301D6200}">
      <dgm:prSet custT="1"/>
      <dgm:spPr>
        <a:ln>
          <a:noFill/>
        </a:ln>
      </dgm:spPr>
      <dgm:t>
        <a:bodyPr/>
        <a:lstStyle/>
        <a:p>
          <a:endParaRPr lang="fr-FR" sz="1400" dirty="0"/>
        </a:p>
      </dgm:t>
    </dgm:pt>
    <dgm:pt modelId="{18D9D6B6-79C7-054A-9C25-02F85108775D}">
      <dgm:prSet phldrT="[Texte]" custT="1"/>
      <dgm:spPr/>
      <dgm:t>
        <a:bodyPr/>
        <a:lstStyle/>
        <a:p>
          <a:r>
            <a:rPr lang="fr-FR" sz="2000" dirty="0"/>
            <a:t>Johann LAURENCY</a:t>
          </a:r>
        </a:p>
      </dgm:t>
    </dgm:pt>
    <dgm:pt modelId="{F6C2C6EF-6774-2C40-AEDF-0FFF0D48DC50}" type="parTrans" cxnId="{941888D5-EF55-2448-8FBE-60166AE7C1E2}">
      <dgm:prSet/>
      <dgm:spPr/>
      <dgm:t>
        <a:bodyPr/>
        <a:lstStyle/>
        <a:p>
          <a:endParaRPr lang="fr-FR"/>
        </a:p>
      </dgm:t>
    </dgm:pt>
    <dgm:pt modelId="{F104B974-1A65-9A40-9013-A76BD61B58EF}" type="sibTrans" cxnId="{941888D5-EF55-2448-8FBE-60166AE7C1E2}">
      <dgm:prSet custT="1"/>
      <dgm:spPr/>
      <dgm:t>
        <a:bodyPr/>
        <a:lstStyle/>
        <a:p>
          <a:pPr algn="l"/>
          <a:r>
            <a:rPr lang="fr-FR" sz="1200" dirty="0"/>
            <a:t>Secrétaire fédéral permanent/ Trésorier Général</a:t>
          </a:r>
        </a:p>
      </dgm:t>
    </dgm:pt>
    <dgm:pt modelId="{DD5F73A2-8B46-4548-B1D4-4404B753A90A}">
      <dgm:prSet phldrT="[Texte]" custT="1"/>
      <dgm:spPr/>
      <dgm:t>
        <a:bodyPr/>
        <a:lstStyle/>
        <a:p>
          <a:r>
            <a:rPr lang="fr-FR" sz="2000" dirty="0"/>
            <a:t>Gisèle LE MAREC</a:t>
          </a:r>
        </a:p>
      </dgm:t>
    </dgm:pt>
    <dgm:pt modelId="{0EAE3167-102D-0247-8FB7-79475558A2A9}" type="parTrans" cxnId="{6BC8A87A-3830-B548-B30C-2F5D89DEC6A5}">
      <dgm:prSet/>
      <dgm:spPr/>
      <dgm:t>
        <a:bodyPr/>
        <a:lstStyle/>
        <a:p>
          <a:endParaRPr lang="fr-FR"/>
        </a:p>
      </dgm:t>
    </dgm:pt>
    <dgm:pt modelId="{013A4FF6-17FB-4B42-B171-0873F73A1A44}" type="sibTrans" cxnId="{6BC8A87A-3830-B548-B30C-2F5D89DEC6A5}">
      <dgm:prSet custT="1"/>
      <dgm:spPr/>
      <dgm:t>
        <a:bodyPr/>
        <a:lstStyle/>
        <a:p>
          <a:pPr algn="l"/>
          <a:r>
            <a:rPr lang="fr-FR" sz="1200" dirty="0"/>
            <a:t>Secrétaire fédérale permanente</a:t>
          </a:r>
        </a:p>
      </dgm:t>
    </dgm:pt>
    <dgm:pt modelId="{FC8365CD-0CBF-8645-9022-3B308802B0EF}">
      <dgm:prSet phldrT="[Texte]" custT="1"/>
      <dgm:spPr/>
      <dgm:t>
        <a:bodyPr/>
        <a:lstStyle/>
        <a:p>
          <a:r>
            <a:rPr lang="fr-FR" sz="2000" dirty="0"/>
            <a:t>Patrice CARRÉ</a:t>
          </a:r>
        </a:p>
      </dgm:t>
    </dgm:pt>
    <dgm:pt modelId="{BFEBF88B-D291-B543-8D8E-C045CD4A7105}" type="parTrans" cxnId="{075F14AA-0B4C-F041-8D9B-DCE5043A4604}">
      <dgm:prSet/>
      <dgm:spPr/>
      <dgm:t>
        <a:bodyPr/>
        <a:lstStyle/>
        <a:p>
          <a:endParaRPr lang="fr-FR"/>
        </a:p>
      </dgm:t>
    </dgm:pt>
    <dgm:pt modelId="{394D1D68-2BEB-484C-AA16-CD5F3C8F0C32}" type="sibTrans" cxnId="{075F14AA-0B4C-F041-8D9B-DCE5043A4604}">
      <dgm:prSet custT="1"/>
      <dgm:spPr/>
      <dgm:t>
        <a:bodyPr/>
        <a:lstStyle/>
        <a:p>
          <a:pPr algn="l"/>
          <a:r>
            <a:rPr lang="fr-FR" sz="1200" dirty="0"/>
            <a:t>Secrétaire fédéral permanent</a:t>
          </a:r>
        </a:p>
      </dgm:t>
    </dgm:pt>
    <dgm:pt modelId="{42673CA0-3EA3-CA49-BE15-C9B8692DACCF}" type="pres">
      <dgm:prSet presAssocID="{8BB5AADA-DB8F-794C-8597-243A3996155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2004C09-3C93-A24D-849E-38D989BC2D35}" type="pres">
      <dgm:prSet presAssocID="{9A5F04E4-9DA1-9C42-895B-33B33E16817F}" presName="hierRoot1" presStyleCnt="0">
        <dgm:presLayoutVars>
          <dgm:hierBranch val="init"/>
        </dgm:presLayoutVars>
      </dgm:prSet>
      <dgm:spPr/>
    </dgm:pt>
    <dgm:pt modelId="{CA7CC20F-0651-0748-BD63-E1A136B56461}" type="pres">
      <dgm:prSet presAssocID="{9A5F04E4-9DA1-9C42-895B-33B33E16817F}" presName="rootComposite1" presStyleCnt="0"/>
      <dgm:spPr/>
    </dgm:pt>
    <dgm:pt modelId="{6FAB1157-0D25-7541-A0C3-8C303E8291F5}" type="pres">
      <dgm:prSet presAssocID="{9A5F04E4-9DA1-9C42-895B-33B33E16817F}" presName="rootText1" presStyleLbl="node0" presStyleIdx="0" presStyleCnt="1" custScaleX="215147" custScaleY="180183" custLinFactNeighborX="-2185" custLinFactNeighborY="-96216">
        <dgm:presLayoutVars>
          <dgm:chMax/>
          <dgm:chPref val="3"/>
        </dgm:presLayoutVars>
      </dgm:prSet>
      <dgm:spPr/>
    </dgm:pt>
    <dgm:pt modelId="{12886009-BFE3-2A4F-B02E-0943B9897001}" type="pres">
      <dgm:prSet presAssocID="{9A5F04E4-9DA1-9C42-895B-33B33E16817F}" presName="titleText1" presStyleLbl="fgAcc0" presStyleIdx="0" presStyleCnt="1" custScaleX="206955" custLinFactX="-100000" custLinFactY="143044" custLinFactNeighborX="-109044" custLinFactNeighborY="200000">
        <dgm:presLayoutVars>
          <dgm:chMax val="0"/>
          <dgm:chPref val="0"/>
        </dgm:presLayoutVars>
      </dgm:prSet>
      <dgm:spPr/>
    </dgm:pt>
    <dgm:pt modelId="{3C9AA000-5583-164A-9300-50EF498DAAA2}" type="pres">
      <dgm:prSet presAssocID="{9A5F04E4-9DA1-9C42-895B-33B33E16817F}" presName="rootConnector1" presStyleLbl="node1" presStyleIdx="0" presStyleCnt="3"/>
      <dgm:spPr/>
    </dgm:pt>
    <dgm:pt modelId="{3282069E-EE79-4748-9677-E9732DFD357F}" type="pres">
      <dgm:prSet presAssocID="{9A5F04E4-9DA1-9C42-895B-33B33E16817F}" presName="hierChild2" presStyleCnt="0"/>
      <dgm:spPr/>
    </dgm:pt>
    <dgm:pt modelId="{ED2A44BB-1421-4A4C-925E-38D24BB19254}" type="pres">
      <dgm:prSet presAssocID="{F6C2C6EF-6774-2C40-AEDF-0FFF0D48DC50}" presName="Name37" presStyleLbl="parChTrans1D2" presStyleIdx="0" presStyleCnt="3"/>
      <dgm:spPr/>
    </dgm:pt>
    <dgm:pt modelId="{6F507827-93D9-A541-AF6D-186E67112C2E}" type="pres">
      <dgm:prSet presAssocID="{18D9D6B6-79C7-054A-9C25-02F85108775D}" presName="hierRoot2" presStyleCnt="0">
        <dgm:presLayoutVars>
          <dgm:hierBranch val="init"/>
        </dgm:presLayoutVars>
      </dgm:prSet>
      <dgm:spPr/>
    </dgm:pt>
    <dgm:pt modelId="{5D97628D-0B86-DF4F-A288-F2564E219EA4}" type="pres">
      <dgm:prSet presAssocID="{18D9D6B6-79C7-054A-9C25-02F85108775D}" presName="rootComposite" presStyleCnt="0"/>
      <dgm:spPr/>
    </dgm:pt>
    <dgm:pt modelId="{6DEC039C-E1A6-A448-A1FE-CF46BBA4C82E}" type="pres">
      <dgm:prSet presAssocID="{18D9D6B6-79C7-054A-9C25-02F85108775D}" presName="rootText" presStyleLbl="node1" presStyleIdx="0" presStyleCnt="3" custScaleX="168217" custScaleY="45012" custLinFactY="-12047" custLinFactNeighborX="3225" custLinFactNeighborY="-100000">
        <dgm:presLayoutVars>
          <dgm:chMax/>
          <dgm:chPref val="3"/>
        </dgm:presLayoutVars>
      </dgm:prSet>
      <dgm:spPr/>
    </dgm:pt>
    <dgm:pt modelId="{FA8ED45E-16E1-0E43-8796-6E8812205D31}" type="pres">
      <dgm:prSet presAssocID="{18D9D6B6-79C7-054A-9C25-02F85108775D}" presName="titleText2" presStyleLbl="fgAcc1" presStyleIdx="0" presStyleCnt="3" custScaleX="176027" custScaleY="67908" custLinFactY="-186149" custLinFactNeighborX="-12839" custLinFactNeighborY="-200000">
        <dgm:presLayoutVars>
          <dgm:chMax val="0"/>
          <dgm:chPref val="0"/>
        </dgm:presLayoutVars>
      </dgm:prSet>
      <dgm:spPr/>
    </dgm:pt>
    <dgm:pt modelId="{5F1D3835-C650-3343-8E88-85F413931F68}" type="pres">
      <dgm:prSet presAssocID="{18D9D6B6-79C7-054A-9C25-02F85108775D}" presName="rootConnector" presStyleLbl="node2" presStyleIdx="0" presStyleCnt="0"/>
      <dgm:spPr/>
    </dgm:pt>
    <dgm:pt modelId="{44E0B37C-090A-5248-9B60-7BDCB875695D}" type="pres">
      <dgm:prSet presAssocID="{18D9D6B6-79C7-054A-9C25-02F85108775D}" presName="hierChild4" presStyleCnt="0"/>
      <dgm:spPr/>
    </dgm:pt>
    <dgm:pt modelId="{518A71AD-6314-3547-9174-0D513CB0F597}" type="pres">
      <dgm:prSet presAssocID="{18D9D6B6-79C7-054A-9C25-02F85108775D}" presName="hierChild5" presStyleCnt="0"/>
      <dgm:spPr/>
    </dgm:pt>
    <dgm:pt modelId="{732783D7-CEBE-9F4F-9EAB-A5F01D36936A}" type="pres">
      <dgm:prSet presAssocID="{0EAE3167-102D-0247-8FB7-79475558A2A9}" presName="Name37" presStyleLbl="parChTrans1D2" presStyleIdx="1" presStyleCnt="3"/>
      <dgm:spPr/>
    </dgm:pt>
    <dgm:pt modelId="{6C088234-567B-5B4B-B433-28FEFB3198C4}" type="pres">
      <dgm:prSet presAssocID="{DD5F73A2-8B46-4548-B1D4-4404B753A90A}" presName="hierRoot2" presStyleCnt="0">
        <dgm:presLayoutVars>
          <dgm:hierBranch val="init"/>
        </dgm:presLayoutVars>
      </dgm:prSet>
      <dgm:spPr/>
    </dgm:pt>
    <dgm:pt modelId="{DD6B703C-C96B-0440-AB0D-9215F650E957}" type="pres">
      <dgm:prSet presAssocID="{DD5F73A2-8B46-4548-B1D4-4404B753A90A}" presName="rootComposite" presStyleCnt="0"/>
      <dgm:spPr/>
    </dgm:pt>
    <dgm:pt modelId="{4B274608-2B1A-2248-ABE0-029B9F94B510}" type="pres">
      <dgm:prSet presAssocID="{DD5F73A2-8B46-4548-B1D4-4404B753A90A}" presName="rootText" presStyleLbl="node1" presStyleIdx="1" presStyleCnt="3" custScaleX="162937" custScaleY="44432" custLinFactY="-11975" custLinFactNeighborX="-4265" custLinFactNeighborY="-100000">
        <dgm:presLayoutVars>
          <dgm:chMax/>
          <dgm:chPref val="3"/>
        </dgm:presLayoutVars>
      </dgm:prSet>
      <dgm:spPr/>
    </dgm:pt>
    <dgm:pt modelId="{2EB551A7-F477-3A4D-86DA-40E67E936450}" type="pres">
      <dgm:prSet presAssocID="{DD5F73A2-8B46-4548-B1D4-4404B753A90A}" presName="titleText2" presStyleLbl="fgAcc1" presStyleIdx="1" presStyleCnt="3" custScaleX="153795" custScaleY="69860" custLinFactY="-186202" custLinFactNeighborX="-12467" custLinFactNeighborY="-200000">
        <dgm:presLayoutVars>
          <dgm:chMax val="0"/>
          <dgm:chPref val="0"/>
        </dgm:presLayoutVars>
      </dgm:prSet>
      <dgm:spPr/>
    </dgm:pt>
    <dgm:pt modelId="{DB45DB3B-404F-3946-ADF5-9D2777FD9DD1}" type="pres">
      <dgm:prSet presAssocID="{DD5F73A2-8B46-4548-B1D4-4404B753A90A}" presName="rootConnector" presStyleLbl="node2" presStyleIdx="0" presStyleCnt="0"/>
      <dgm:spPr/>
    </dgm:pt>
    <dgm:pt modelId="{1CD335C6-C45D-0247-89EB-FB33EAADFD81}" type="pres">
      <dgm:prSet presAssocID="{DD5F73A2-8B46-4548-B1D4-4404B753A90A}" presName="hierChild4" presStyleCnt="0"/>
      <dgm:spPr/>
    </dgm:pt>
    <dgm:pt modelId="{032FB7E8-A454-6141-AA5E-ED52F326059B}" type="pres">
      <dgm:prSet presAssocID="{DD5F73A2-8B46-4548-B1D4-4404B753A90A}" presName="hierChild5" presStyleCnt="0"/>
      <dgm:spPr/>
    </dgm:pt>
    <dgm:pt modelId="{B291BE3B-929B-4B4C-8BD0-2326D747FA29}" type="pres">
      <dgm:prSet presAssocID="{BFEBF88B-D291-B543-8D8E-C045CD4A7105}" presName="Name37" presStyleLbl="parChTrans1D2" presStyleIdx="2" presStyleCnt="3"/>
      <dgm:spPr/>
    </dgm:pt>
    <dgm:pt modelId="{9ABC7058-9AD7-714F-8516-B2839500FC83}" type="pres">
      <dgm:prSet presAssocID="{FC8365CD-0CBF-8645-9022-3B308802B0EF}" presName="hierRoot2" presStyleCnt="0">
        <dgm:presLayoutVars>
          <dgm:hierBranch val="init"/>
        </dgm:presLayoutVars>
      </dgm:prSet>
      <dgm:spPr/>
    </dgm:pt>
    <dgm:pt modelId="{C8827FC4-02A6-FB4C-A0E8-89C9FA46E6AA}" type="pres">
      <dgm:prSet presAssocID="{FC8365CD-0CBF-8645-9022-3B308802B0EF}" presName="rootComposite" presStyleCnt="0"/>
      <dgm:spPr/>
    </dgm:pt>
    <dgm:pt modelId="{C2E933A3-D395-CE4B-BF14-3D09CCE73BB0}" type="pres">
      <dgm:prSet presAssocID="{FC8365CD-0CBF-8645-9022-3B308802B0EF}" presName="rootText" presStyleLbl="node1" presStyleIdx="2" presStyleCnt="3" custScaleX="148540" custScaleY="40771" custLinFactY="-10595" custLinFactNeighborX="-7895" custLinFactNeighborY="-100000">
        <dgm:presLayoutVars>
          <dgm:chMax/>
          <dgm:chPref val="3"/>
        </dgm:presLayoutVars>
      </dgm:prSet>
      <dgm:spPr/>
    </dgm:pt>
    <dgm:pt modelId="{DE61D6D0-35FF-194F-AEA5-F68944C6161F}" type="pres">
      <dgm:prSet presAssocID="{FC8365CD-0CBF-8645-9022-3B308802B0EF}" presName="titleText2" presStyleLbl="fgAcc1" presStyleIdx="2" presStyleCnt="3" custScaleX="115355" custScaleY="70580" custLinFactY="-181071" custLinFactNeighborX="-5540" custLinFactNeighborY="-200000">
        <dgm:presLayoutVars>
          <dgm:chMax val="0"/>
          <dgm:chPref val="0"/>
        </dgm:presLayoutVars>
      </dgm:prSet>
      <dgm:spPr/>
    </dgm:pt>
    <dgm:pt modelId="{B5AC66E4-3757-1F49-BEBD-F9DD28C9EED0}" type="pres">
      <dgm:prSet presAssocID="{FC8365CD-0CBF-8645-9022-3B308802B0EF}" presName="rootConnector" presStyleLbl="node2" presStyleIdx="0" presStyleCnt="0"/>
      <dgm:spPr/>
    </dgm:pt>
    <dgm:pt modelId="{C8539F80-2B1E-784D-A2A0-5631854F448D}" type="pres">
      <dgm:prSet presAssocID="{FC8365CD-0CBF-8645-9022-3B308802B0EF}" presName="hierChild4" presStyleCnt="0"/>
      <dgm:spPr/>
    </dgm:pt>
    <dgm:pt modelId="{AF6B503E-1743-0E4C-8E1B-76FA781B5D5C}" type="pres">
      <dgm:prSet presAssocID="{FC8365CD-0CBF-8645-9022-3B308802B0EF}" presName="hierChild5" presStyleCnt="0"/>
      <dgm:spPr/>
    </dgm:pt>
    <dgm:pt modelId="{D18F0A39-2467-F949-8BA5-C8D9BDAB8D35}" type="pres">
      <dgm:prSet presAssocID="{9A5F04E4-9DA1-9C42-895B-33B33E16817F}" presName="hierChild3" presStyleCnt="0"/>
      <dgm:spPr/>
    </dgm:pt>
  </dgm:ptLst>
  <dgm:cxnLst>
    <dgm:cxn modelId="{3BFD3226-3B0D-F847-9931-1BBF54D7A1BA}" type="presOf" srcId="{8BB5AADA-DB8F-794C-8597-243A39961559}" destId="{42673CA0-3EA3-CA49-BE15-C9B8692DACCF}" srcOrd="0" destOrd="0" presId="urn:microsoft.com/office/officeart/2008/layout/NameandTitleOrganizationalChart"/>
    <dgm:cxn modelId="{24829831-0C11-2949-BF49-111FA6462198}" type="presOf" srcId="{013A4FF6-17FB-4B42-B171-0873F73A1A44}" destId="{2EB551A7-F477-3A4D-86DA-40E67E936450}" srcOrd="0" destOrd="0" presId="urn:microsoft.com/office/officeart/2008/layout/NameandTitleOrganizationalChart"/>
    <dgm:cxn modelId="{D5BD5736-DEA4-B444-8CC9-7459DF27C56C}" type="presOf" srcId="{9A5F04E4-9DA1-9C42-895B-33B33E16817F}" destId="{6FAB1157-0D25-7541-A0C3-8C303E8291F5}" srcOrd="0" destOrd="0" presId="urn:microsoft.com/office/officeart/2008/layout/NameandTitleOrganizationalChart"/>
    <dgm:cxn modelId="{E7EA7648-26ED-1C44-9024-52F39586C6DE}" type="presOf" srcId="{EE4BD81D-40F2-DE44-A406-DD411988AFBA}" destId="{12886009-BFE3-2A4F-B02E-0943B9897001}" srcOrd="0" destOrd="0" presId="urn:microsoft.com/office/officeart/2008/layout/NameandTitleOrganizationalChart"/>
    <dgm:cxn modelId="{085B4D49-5102-B740-9A87-57BE7C713783}" type="presOf" srcId="{9A5F04E4-9DA1-9C42-895B-33B33E16817F}" destId="{3C9AA000-5583-164A-9300-50EF498DAAA2}" srcOrd="1" destOrd="0" presId="urn:microsoft.com/office/officeart/2008/layout/NameandTitleOrganizationalChart"/>
    <dgm:cxn modelId="{220D396F-96A7-7F4E-A54B-0C25E6442C1B}" type="presOf" srcId="{18D9D6B6-79C7-054A-9C25-02F85108775D}" destId="{5F1D3835-C650-3343-8E88-85F413931F68}" srcOrd="1" destOrd="0" presId="urn:microsoft.com/office/officeart/2008/layout/NameandTitleOrganizationalChart"/>
    <dgm:cxn modelId="{6BC8A87A-3830-B548-B30C-2F5D89DEC6A5}" srcId="{9A5F04E4-9DA1-9C42-895B-33B33E16817F}" destId="{DD5F73A2-8B46-4548-B1D4-4404B753A90A}" srcOrd="1" destOrd="0" parTransId="{0EAE3167-102D-0247-8FB7-79475558A2A9}" sibTransId="{013A4FF6-17FB-4B42-B171-0873F73A1A44}"/>
    <dgm:cxn modelId="{C162A87E-1396-5846-8631-D1557D4CD168}" type="presOf" srcId="{DD5F73A2-8B46-4548-B1D4-4404B753A90A}" destId="{DB45DB3B-404F-3946-ADF5-9D2777FD9DD1}" srcOrd="1" destOrd="0" presId="urn:microsoft.com/office/officeart/2008/layout/NameandTitleOrganizationalChart"/>
    <dgm:cxn modelId="{6BE08889-D759-4E45-A80B-489036BC94EB}" type="presOf" srcId="{F104B974-1A65-9A40-9013-A76BD61B58EF}" destId="{FA8ED45E-16E1-0E43-8796-6E8812205D31}" srcOrd="0" destOrd="0" presId="urn:microsoft.com/office/officeart/2008/layout/NameandTitleOrganizationalChart"/>
    <dgm:cxn modelId="{BD88369F-5287-0A45-9198-FEAEA2217C28}" type="presOf" srcId="{FC8365CD-0CBF-8645-9022-3B308802B0EF}" destId="{B5AC66E4-3757-1F49-BEBD-F9DD28C9EED0}" srcOrd="1" destOrd="0" presId="urn:microsoft.com/office/officeart/2008/layout/NameandTitleOrganizationalChart"/>
    <dgm:cxn modelId="{BB851CA5-DF22-AA4A-8B3A-40D1D0A23804}" type="presOf" srcId="{394D1D68-2BEB-484C-AA16-CD5F3C8F0C32}" destId="{DE61D6D0-35FF-194F-AEA5-F68944C6161F}" srcOrd="0" destOrd="0" presId="urn:microsoft.com/office/officeart/2008/layout/NameandTitleOrganizationalChart"/>
    <dgm:cxn modelId="{9DD9AAA8-EFF1-6244-9DDA-FC2BFEF477F7}" type="presOf" srcId="{F6C2C6EF-6774-2C40-AEDF-0FFF0D48DC50}" destId="{ED2A44BB-1421-4A4C-925E-38D24BB19254}" srcOrd="0" destOrd="0" presId="urn:microsoft.com/office/officeart/2008/layout/NameandTitleOrganizationalChart"/>
    <dgm:cxn modelId="{075F14AA-0B4C-F041-8D9B-DCE5043A4604}" srcId="{9A5F04E4-9DA1-9C42-895B-33B33E16817F}" destId="{FC8365CD-0CBF-8645-9022-3B308802B0EF}" srcOrd="2" destOrd="0" parTransId="{BFEBF88B-D291-B543-8D8E-C045CD4A7105}" sibTransId="{394D1D68-2BEB-484C-AA16-CD5F3C8F0C32}"/>
    <dgm:cxn modelId="{FCB831B0-D2B4-614F-94C0-6AD39EE7BB96}" type="presOf" srcId="{18D9D6B6-79C7-054A-9C25-02F85108775D}" destId="{6DEC039C-E1A6-A448-A1FE-CF46BBA4C82E}" srcOrd="0" destOrd="0" presId="urn:microsoft.com/office/officeart/2008/layout/NameandTitleOrganizationalChart"/>
    <dgm:cxn modelId="{7ED709BC-6A84-A04C-88E6-DE70301D6200}" srcId="{8BB5AADA-DB8F-794C-8597-243A39961559}" destId="{9A5F04E4-9DA1-9C42-895B-33B33E16817F}" srcOrd="0" destOrd="0" parTransId="{1A8F07DE-050F-8243-BAE5-C7650BEE3D85}" sibTransId="{EE4BD81D-40F2-DE44-A406-DD411988AFBA}"/>
    <dgm:cxn modelId="{F349DDC1-3128-E748-9AEF-A320C923E7A9}" type="presOf" srcId="{0EAE3167-102D-0247-8FB7-79475558A2A9}" destId="{732783D7-CEBE-9F4F-9EAB-A5F01D36936A}" srcOrd="0" destOrd="0" presId="urn:microsoft.com/office/officeart/2008/layout/NameandTitleOrganizationalChart"/>
    <dgm:cxn modelId="{D5EFF4C7-C774-CC44-8B6C-2177541FCDE6}" type="presOf" srcId="{DD5F73A2-8B46-4548-B1D4-4404B753A90A}" destId="{4B274608-2B1A-2248-ABE0-029B9F94B510}" srcOrd="0" destOrd="0" presId="urn:microsoft.com/office/officeart/2008/layout/NameandTitleOrganizationalChart"/>
    <dgm:cxn modelId="{85FA06CB-6F61-5945-AD6D-2FCCD98A82C7}" type="presOf" srcId="{BFEBF88B-D291-B543-8D8E-C045CD4A7105}" destId="{B291BE3B-929B-4B4C-8BD0-2326D747FA29}" srcOrd="0" destOrd="0" presId="urn:microsoft.com/office/officeart/2008/layout/NameandTitleOrganizationalChart"/>
    <dgm:cxn modelId="{941888D5-EF55-2448-8FBE-60166AE7C1E2}" srcId="{9A5F04E4-9DA1-9C42-895B-33B33E16817F}" destId="{18D9D6B6-79C7-054A-9C25-02F85108775D}" srcOrd="0" destOrd="0" parTransId="{F6C2C6EF-6774-2C40-AEDF-0FFF0D48DC50}" sibTransId="{F104B974-1A65-9A40-9013-A76BD61B58EF}"/>
    <dgm:cxn modelId="{8768A2F8-DD05-6B4F-B880-B91D6375A822}" type="presOf" srcId="{FC8365CD-0CBF-8645-9022-3B308802B0EF}" destId="{C2E933A3-D395-CE4B-BF14-3D09CCE73BB0}" srcOrd="0" destOrd="0" presId="urn:microsoft.com/office/officeart/2008/layout/NameandTitleOrganizationalChart"/>
    <dgm:cxn modelId="{7BBDD3BA-1B03-DF46-ACFC-7915F3708273}" type="presParOf" srcId="{42673CA0-3EA3-CA49-BE15-C9B8692DACCF}" destId="{B2004C09-3C93-A24D-849E-38D989BC2D35}" srcOrd="0" destOrd="0" presId="urn:microsoft.com/office/officeart/2008/layout/NameandTitleOrganizationalChart"/>
    <dgm:cxn modelId="{FC5682A8-51F8-8D4B-A8E2-065ABC8AC3CE}" type="presParOf" srcId="{B2004C09-3C93-A24D-849E-38D989BC2D35}" destId="{CA7CC20F-0651-0748-BD63-E1A136B56461}" srcOrd="0" destOrd="0" presId="urn:microsoft.com/office/officeart/2008/layout/NameandTitleOrganizationalChart"/>
    <dgm:cxn modelId="{0D95F5BA-2038-394D-9FE1-36C21CEF74ED}" type="presParOf" srcId="{CA7CC20F-0651-0748-BD63-E1A136B56461}" destId="{6FAB1157-0D25-7541-A0C3-8C303E8291F5}" srcOrd="0" destOrd="0" presId="urn:microsoft.com/office/officeart/2008/layout/NameandTitleOrganizationalChart"/>
    <dgm:cxn modelId="{4620D49C-EE35-5C44-A4EE-0159A32BE1A5}" type="presParOf" srcId="{CA7CC20F-0651-0748-BD63-E1A136B56461}" destId="{12886009-BFE3-2A4F-B02E-0943B9897001}" srcOrd="1" destOrd="0" presId="urn:microsoft.com/office/officeart/2008/layout/NameandTitleOrganizationalChart"/>
    <dgm:cxn modelId="{D4321FA0-F4E1-754F-9C93-1CBF70F2957C}" type="presParOf" srcId="{CA7CC20F-0651-0748-BD63-E1A136B56461}" destId="{3C9AA000-5583-164A-9300-50EF498DAAA2}" srcOrd="2" destOrd="0" presId="urn:microsoft.com/office/officeart/2008/layout/NameandTitleOrganizationalChart"/>
    <dgm:cxn modelId="{337C9B03-4BA5-4641-82C2-22FBBEC68F82}" type="presParOf" srcId="{B2004C09-3C93-A24D-849E-38D989BC2D35}" destId="{3282069E-EE79-4748-9677-E9732DFD357F}" srcOrd="1" destOrd="0" presId="urn:microsoft.com/office/officeart/2008/layout/NameandTitleOrganizationalChart"/>
    <dgm:cxn modelId="{B49CF2A5-8A1B-A840-A06A-C3FBD5790C72}" type="presParOf" srcId="{3282069E-EE79-4748-9677-E9732DFD357F}" destId="{ED2A44BB-1421-4A4C-925E-38D24BB19254}" srcOrd="0" destOrd="0" presId="urn:microsoft.com/office/officeart/2008/layout/NameandTitleOrganizationalChart"/>
    <dgm:cxn modelId="{4B7797A4-0B33-6D45-A191-A1013087C388}" type="presParOf" srcId="{3282069E-EE79-4748-9677-E9732DFD357F}" destId="{6F507827-93D9-A541-AF6D-186E67112C2E}" srcOrd="1" destOrd="0" presId="urn:microsoft.com/office/officeart/2008/layout/NameandTitleOrganizationalChart"/>
    <dgm:cxn modelId="{656C782D-7798-3F4A-8346-85C21D7EC4DC}" type="presParOf" srcId="{6F507827-93D9-A541-AF6D-186E67112C2E}" destId="{5D97628D-0B86-DF4F-A288-F2564E219EA4}" srcOrd="0" destOrd="0" presId="urn:microsoft.com/office/officeart/2008/layout/NameandTitleOrganizationalChart"/>
    <dgm:cxn modelId="{36734FF2-47DA-E44F-8089-C98D174E708F}" type="presParOf" srcId="{5D97628D-0B86-DF4F-A288-F2564E219EA4}" destId="{6DEC039C-E1A6-A448-A1FE-CF46BBA4C82E}" srcOrd="0" destOrd="0" presId="urn:microsoft.com/office/officeart/2008/layout/NameandTitleOrganizationalChart"/>
    <dgm:cxn modelId="{B9C8F48F-7795-8140-A1D4-70FED8080447}" type="presParOf" srcId="{5D97628D-0B86-DF4F-A288-F2564E219EA4}" destId="{FA8ED45E-16E1-0E43-8796-6E8812205D31}" srcOrd="1" destOrd="0" presId="urn:microsoft.com/office/officeart/2008/layout/NameandTitleOrganizationalChart"/>
    <dgm:cxn modelId="{E303A859-7E49-E74A-8E4C-93894F0843C5}" type="presParOf" srcId="{5D97628D-0B86-DF4F-A288-F2564E219EA4}" destId="{5F1D3835-C650-3343-8E88-85F413931F68}" srcOrd="2" destOrd="0" presId="urn:microsoft.com/office/officeart/2008/layout/NameandTitleOrganizationalChart"/>
    <dgm:cxn modelId="{1EF30C2A-9DBC-3041-8277-E2DF9FFCC6F1}" type="presParOf" srcId="{6F507827-93D9-A541-AF6D-186E67112C2E}" destId="{44E0B37C-090A-5248-9B60-7BDCB875695D}" srcOrd="1" destOrd="0" presId="urn:microsoft.com/office/officeart/2008/layout/NameandTitleOrganizationalChart"/>
    <dgm:cxn modelId="{AAE6EADC-F175-0648-A3ED-34ED07EE1855}" type="presParOf" srcId="{6F507827-93D9-A541-AF6D-186E67112C2E}" destId="{518A71AD-6314-3547-9174-0D513CB0F597}" srcOrd="2" destOrd="0" presId="urn:microsoft.com/office/officeart/2008/layout/NameandTitleOrganizationalChart"/>
    <dgm:cxn modelId="{62DBE96B-D027-DC44-89A6-1F7D0108FB0E}" type="presParOf" srcId="{3282069E-EE79-4748-9677-E9732DFD357F}" destId="{732783D7-CEBE-9F4F-9EAB-A5F01D36936A}" srcOrd="2" destOrd="0" presId="urn:microsoft.com/office/officeart/2008/layout/NameandTitleOrganizationalChart"/>
    <dgm:cxn modelId="{6E5F4A6B-DB71-4840-8F95-A1E66181A042}" type="presParOf" srcId="{3282069E-EE79-4748-9677-E9732DFD357F}" destId="{6C088234-567B-5B4B-B433-28FEFB3198C4}" srcOrd="3" destOrd="0" presId="urn:microsoft.com/office/officeart/2008/layout/NameandTitleOrganizationalChart"/>
    <dgm:cxn modelId="{92B6F8A3-18E7-BC4A-A0FD-E9540C90473C}" type="presParOf" srcId="{6C088234-567B-5B4B-B433-28FEFB3198C4}" destId="{DD6B703C-C96B-0440-AB0D-9215F650E957}" srcOrd="0" destOrd="0" presId="urn:microsoft.com/office/officeart/2008/layout/NameandTitleOrganizationalChart"/>
    <dgm:cxn modelId="{F14E3BEC-AE5C-814E-893F-211326F8FFBC}" type="presParOf" srcId="{DD6B703C-C96B-0440-AB0D-9215F650E957}" destId="{4B274608-2B1A-2248-ABE0-029B9F94B510}" srcOrd="0" destOrd="0" presId="urn:microsoft.com/office/officeart/2008/layout/NameandTitleOrganizationalChart"/>
    <dgm:cxn modelId="{9F5B77C2-F9B7-5745-82FC-804196CC508F}" type="presParOf" srcId="{DD6B703C-C96B-0440-AB0D-9215F650E957}" destId="{2EB551A7-F477-3A4D-86DA-40E67E936450}" srcOrd="1" destOrd="0" presId="urn:microsoft.com/office/officeart/2008/layout/NameandTitleOrganizationalChart"/>
    <dgm:cxn modelId="{02A4F68A-CF9A-854F-9520-575E884B36F6}" type="presParOf" srcId="{DD6B703C-C96B-0440-AB0D-9215F650E957}" destId="{DB45DB3B-404F-3946-ADF5-9D2777FD9DD1}" srcOrd="2" destOrd="0" presId="urn:microsoft.com/office/officeart/2008/layout/NameandTitleOrganizationalChart"/>
    <dgm:cxn modelId="{CF79C54E-9E51-2349-B649-B33CA89F8A67}" type="presParOf" srcId="{6C088234-567B-5B4B-B433-28FEFB3198C4}" destId="{1CD335C6-C45D-0247-89EB-FB33EAADFD81}" srcOrd="1" destOrd="0" presId="urn:microsoft.com/office/officeart/2008/layout/NameandTitleOrganizationalChart"/>
    <dgm:cxn modelId="{26A8A17D-8F90-3847-B886-BDE5E515841E}" type="presParOf" srcId="{6C088234-567B-5B4B-B433-28FEFB3198C4}" destId="{032FB7E8-A454-6141-AA5E-ED52F326059B}" srcOrd="2" destOrd="0" presId="urn:microsoft.com/office/officeart/2008/layout/NameandTitleOrganizationalChart"/>
    <dgm:cxn modelId="{1AAD61CB-7DE0-F143-A6DF-6218C10F6D74}" type="presParOf" srcId="{3282069E-EE79-4748-9677-E9732DFD357F}" destId="{B291BE3B-929B-4B4C-8BD0-2326D747FA29}" srcOrd="4" destOrd="0" presId="urn:microsoft.com/office/officeart/2008/layout/NameandTitleOrganizationalChart"/>
    <dgm:cxn modelId="{6C1C9B66-D079-1C4B-A93F-5EB9AEBD07DB}" type="presParOf" srcId="{3282069E-EE79-4748-9677-E9732DFD357F}" destId="{9ABC7058-9AD7-714F-8516-B2839500FC83}" srcOrd="5" destOrd="0" presId="urn:microsoft.com/office/officeart/2008/layout/NameandTitleOrganizationalChart"/>
    <dgm:cxn modelId="{BC28CBB7-CDC8-B242-B4B3-C0C06DF35911}" type="presParOf" srcId="{9ABC7058-9AD7-714F-8516-B2839500FC83}" destId="{C8827FC4-02A6-FB4C-A0E8-89C9FA46E6AA}" srcOrd="0" destOrd="0" presId="urn:microsoft.com/office/officeart/2008/layout/NameandTitleOrganizationalChart"/>
    <dgm:cxn modelId="{6111783F-CB2C-C542-9523-5299E64A23AE}" type="presParOf" srcId="{C8827FC4-02A6-FB4C-A0E8-89C9FA46E6AA}" destId="{C2E933A3-D395-CE4B-BF14-3D09CCE73BB0}" srcOrd="0" destOrd="0" presId="urn:microsoft.com/office/officeart/2008/layout/NameandTitleOrganizationalChart"/>
    <dgm:cxn modelId="{CD115033-390C-1F44-9224-A53700C020F4}" type="presParOf" srcId="{C8827FC4-02A6-FB4C-A0E8-89C9FA46E6AA}" destId="{DE61D6D0-35FF-194F-AEA5-F68944C6161F}" srcOrd="1" destOrd="0" presId="urn:microsoft.com/office/officeart/2008/layout/NameandTitleOrganizationalChart"/>
    <dgm:cxn modelId="{4953AC99-36DF-4C41-8550-4359A3AC7866}" type="presParOf" srcId="{C8827FC4-02A6-FB4C-A0E8-89C9FA46E6AA}" destId="{B5AC66E4-3757-1F49-BEBD-F9DD28C9EED0}" srcOrd="2" destOrd="0" presId="urn:microsoft.com/office/officeart/2008/layout/NameandTitleOrganizationalChart"/>
    <dgm:cxn modelId="{6F05AFFD-6E15-9A4C-8048-75C5DB83F758}" type="presParOf" srcId="{9ABC7058-9AD7-714F-8516-B2839500FC83}" destId="{C8539F80-2B1E-784D-A2A0-5631854F448D}" srcOrd="1" destOrd="0" presId="urn:microsoft.com/office/officeart/2008/layout/NameandTitleOrganizationalChart"/>
    <dgm:cxn modelId="{DA682EC9-83F9-B54E-86C1-DEDB5A91C906}" type="presParOf" srcId="{9ABC7058-9AD7-714F-8516-B2839500FC83}" destId="{AF6B503E-1743-0E4C-8E1B-76FA781B5D5C}" srcOrd="2" destOrd="0" presId="urn:microsoft.com/office/officeart/2008/layout/NameandTitleOrganizationalChart"/>
    <dgm:cxn modelId="{21A387F6-7212-EA4A-9059-D91FC9886B52}" type="presParOf" srcId="{B2004C09-3C93-A24D-849E-38D989BC2D35}" destId="{D18F0A39-2467-F949-8BA5-C8D9BDAB8D3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B5AADA-DB8F-794C-8597-243A39961559}" type="doc">
      <dgm:prSet loTypeId="urn:microsoft.com/office/officeart/2008/layout/NameandTitleOrganizational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A5F04E4-9DA1-9C42-895B-33B33E16817F}">
      <dgm:prSet phldrT="[Texte]" custT="1"/>
      <dgm:spPr/>
      <dgm:t>
        <a:bodyPr/>
        <a:lstStyle/>
        <a:p>
          <a:pPr algn="ctr"/>
          <a:r>
            <a:rPr lang="fr-FR" sz="2000" dirty="0"/>
            <a:t>Laurent MATEU</a:t>
          </a:r>
        </a:p>
        <a:p>
          <a:pPr algn="ctr"/>
          <a:r>
            <a:rPr lang="fr-FR" sz="1200" dirty="0"/>
            <a:t>Secrétaire général adjoint</a:t>
          </a:r>
        </a:p>
        <a:p>
          <a:pPr algn="ctr"/>
          <a:r>
            <a:rPr lang="fr-FR" sz="1200" dirty="0"/>
            <a:t>Secrétaire général branche des services publics</a:t>
          </a:r>
        </a:p>
        <a:p>
          <a:pPr algn="ctr"/>
          <a:endParaRPr lang="fr-FR" sz="1200" dirty="0"/>
        </a:p>
        <a:p>
          <a:pPr algn="ctr"/>
          <a:r>
            <a:rPr lang="fr-FR" sz="1200" dirty="0"/>
            <a:t>Tous les secteurs avec le secrétaire fédéral permanent</a:t>
          </a:r>
        </a:p>
        <a:p>
          <a:pPr algn="ctr"/>
          <a:r>
            <a:rPr lang="fr-FR" sz="1200" dirty="0"/>
            <a:t>Relations avec les associations d’élus de la FNCDG</a:t>
          </a:r>
        </a:p>
        <a:p>
          <a:pPr algn="ctr"/>
          <a:endParaRPr lang="fr-FR" sz="1200" dirty="0"/>
        </a:p>
        <a:p>
          <a:pPr algn="ctr"/>
          <a:r>
            <a:rPr lang="fr-FR" sz="1000" dirty="0"/>
            <a:t>CSFPT, Police municipale, CNRACL, CCFP, Confédération : CCN</a:t>
          </a:r>
        </a:p>
      </dgm:t>
    </dgm:pt>
    <dgm:pt modelId="{1A8F07DE-050F-8243-BAE5-C7650BEE3D85}" type="parTrans" cxnId="{7ED709BC-6A84-A04C-88E6-DE70301D6200}">
      <dgm:prSet/>
      <dgm:spPr/>
      <dgm:t>
        <a:bodyPr/>
        <a:lstStyle/>
        <a:p>
          <a:endParaRPr lang="fr-FR"/>
        </a:p>
      </dgm:t>
    </dgm:pt>
    <dgm:pt modelId="{EE4BD81D-40F2-DE44-A406-DD411988AFBA}" type="sibTrans" cxnId="{7ED709BC-6A84-A04C-88E6-DE70301D6200}">
      <dgm:prSet custT="1"/>
      <dgm:spPr>
        <a:ln>
          <a:noFill/>
        </a:ln>
      </dgm:spPr>
      <dgm:t>
        <a:bodyPr/>
        <a:lstStyle/>
        <a:p>
          <a:endParaRPr lang="fr-FR" sz="1400" dirty="0"/>
        </a:p>
      </dgm:t>
    </dgm:pt>
    <dgm:pt modelId="{18D9D6B6-79C7-054A-9C25-02F85108775D}">
      <dgm:prSet phldrT="[Texte]" custT="1"/>
      <dgm:spPr/>
      <dgm:t>
        <a:bodyPr/>
        <a:lstStyle/>
        <a:p>
          <a:r>
            <a:rPr lang="fr-FR" sz="2000" dirty="0"/>
            <a:t>Johann LAURENCY</a:t>
          </a:r>
        </a:p>
      </dgm:t>
    </dgm:pt>
    <dgm:pt modelId="{F6C2C6EF-6774-2C40-AEDF-0FFF0D48DC50}" type="parTrans" cxnId="{941888D5-EF55-2448-8FBE-60166AE7C1E2}">
      <dgm:prSet/>
      <dgm:spPr/>
      <dgm:t>
        <a:bodyPr/>
        <a:lstStyle/>
        <a:p>
          <a:endParaRPr lang="fr-FR"/>
        </a:p>
      </dgm:t>
    </dgm:pt>
    <dgm:pt modelId="{F104B974-1A65-9A40-9013-A76BD61B58EF}" type="sibTrans" cxnId="{941888D5-EF55-2448-8FBE-60166AE7C1E2}">
      <dgm:prSet custT="1"/>
      <dgm:spPr/>
      <dgm:t>
        <a:bodyPr/>
        <a:lstStyle/>
        <a:p>
          <a:pPr algn="l"/>
          <a:r>
            <a:rPr lang="fr-FR" sz="1200" dirty="0"/>
            <a:t>Secrétaire fédéral permanent/ Trésorier Général</a:t>
          </a:r>
        </a:p>
      </dgm:t>
    </dgm:pt>
    <dgm:pt modelId="{DD5F73A2-8B46-4548-B1D4-4404B753A90A}">
      <dgm:prSet phldrT="[Texte]" custT="1"/>
      <dgm:spPr/>
      <dgm:t>
        <a:bodyPr/>
        <a:lstStyle/>
        <a:p>
          <a:r>
            <a:rPr lang="fr-FR" sz="2000" dirty="0"/>
            <a:t>Gisèle LE MAREC</a:t>
          </a:r>
        </a:p>
      </dgm:t>
    </dgm:pt>
    <dgm:pt modelId="{0EAE3167-102D-0247-8FB7-79475558A2A9}" type="parTrans" cxnId="{6BC8A87A-3830-B548-B30C-2F5D89DEC6A5}">
      <dgm:prSet/>
      <dgm:spPr/>
      <dgm:t>
        <a:bodyPr/>
        <a:lstStyle/>
        <a:p>
          <a:endParaRPr lang="fr-FR"/>
        </a:p>
      </dgm:t>
    </dgm:pt>
    <dgm:pt modelId="{013A4FF6-17FB-4B42-B171-0873F73A1A44}" type="sibTrans" cxnId="{6BC8A87A-3830-B548-B30C-2F5D89DEC6A5}">
      <dgm:prSet custT="1"/>
      <dgm:spPr/>
      <dgm:t>
        <a:bodyPr/>
        <a:lstStyle/>
        <a:p>
          <a:pPr algn="l"/>
          <a:r>
            <a:rPr lang="fr-FR" sz="1200" dirty="0"/>
            <a:t>Secrétaire fédérale permanente</a:t>
          </a:r>
        </a:p>
      </dgm:t>
    </dgm:pt>
    <dgm:pt modelId="{FC8365CD-0CBF-8645-9022-3B308802B0EF}">
      <dgm:prSet phldrT="[Texte]" custT="1"/>
      <dgm:spPr/>
      <dgm:t>
        <a:bodyPr/>
        <a:lstStyle/>
        <a:p>
          <a:r>
            <a:rPr lang="fr-FR" sz="2000" dirty="0"/>
            <a:t>Patrice CARRÉ</a:t>
          </a:r>
        </a:p>
      </dgm:t>
    </dgm:pt>
    <dgm:pt modelId="{BFEBF88B-D291-B543-8D8E-C045CD4A7105}" type="parTrans" cxnId="{075F14AA-0B4C-F041-8D9B-DCE5043A4604}">
      <dgm:prSet/>
      <dgm:spPr/>
      <dgm:t>
        <a:bodyPr/>
        <a:lstStyle/>
        <a:p>
          <a:endParaRPr lang="fr-FR"/>
        </a:p>
      </dgm:t>
    </dgm:pt>
    <dgm:pt modelId="{394D1D68-2BEB-484C-AA16-CD5F3C8F0C32}" type="sibTrans" cxnId="{075F14AA-0B4C-F041-8D9B-DCE5043A4604}">
      <dgm:prSet custT="1"/>
      <dgm:spPr/>
      <dgm:t>
        <a:bodyPr/>
        <a:lstStyle/>
        <a:p>
          <a:pPr algn="l"/>
          <a:r>
            <a:rPr lang="fr-FR" sz="1200" dirty="0"/>
            <a:t>Secrétaire fédéral permanent</a:t>
          </a:r>
        </a:p>
      </dgm:t>
    </dgm:pt>
    <dgm:pt modelId="{42673CA0-3EA3-CA49-BE15-C9B8692DACCF}" type="pres">
      <dgm:prSet presAssocID="{8BB5AADA-DB8F-794C-8597-243A3996155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2004C09-3C93-A24D-849E-38D989BC2D35}" type="pres">
      <dgm:prSet presAssocID="{9A5F04E4-9DA1-9C42-895B-33B33E16817F}" presName="hierRoot1" presStyleCnt="0">
        <dgm:presLayoutVars>
          <dgm:hierBranch val="init"/>
        </dgm:presLayoutVars>
      </dgm:prSet>
      <dgm:spPr/>
    </dgm:pt>
    <dgm:pt modelId="{CA7CC20F-0651-0748-BD63-E1A136B56461}" type="pres">
      <dgm:prSet presAssocID="{9A5F04E4-9DA1-9C42-895B-33B33E16817F}" presName="rootComposite1" presStyleCnt="0"/>
      <dgm:spPr/>
    </dgm:pt>
    <dgm:pt modelId="{6FAB1157-0D25-7541-A0C3-8C303E8291F5}" type="pres">
      <dgm:prSet presAssocID="{9A5F04E4-9DA1-9C42-895B-33B33E16817F}" presName="rootText1" presStyleLbl="node0" presStyleIdx="0" presStyleCnt="1" custScaleX="215147" custScaleY="180183" custLinFactNeighborX="-756" custLinFactNeighborY="-68268">
        <dgm:presLayoutVars>
          <dgm:chMax/>
          <dgm:chPref val="3"/>
        </dgm:presLayoutVars>
      </dgm:prSet>
      <dgm:spPr/>
    </dgm:pt>
    <dgm:pt modelId="{12886009-BFE3-2A4F-B02E-0943B9897001}" type="pres">
      <dgm:prSet presAssocID="{9A5F04E4-9DA1-9C42-895B-33B33E16817F}" presName="titleText1" presStyleLbl="fgAcc0" presStyleIdx="0" presStyleCnt="1" custScaleX="206955" custLinFactX="-100000" custLinFactY="143044" custLinFactNeighborX="-109044" custLinFactNeighborY="200000">
        <dgm:presLayoutVars>
          <dgm:chMax val="0"/>
          <dgm:chPref val="0"/>
        </dgm:presLayoutVars>
      </dgm:prSet>
      <dgm:spPr/>
    </dgm:pt>
    <dgm:pt modelId="{3C9AA000-5583-164A-9300-50EF498DAAA2}" type="pres">
      <dgm:prSet presAssocID="{9A5F04E4-9DA1-9C42-895B-33B33E16817F}" presName="rootConnector1" presStyleLbl="node1" presStyleIdx="0" presStyleCnt="3"/>
      <dgm:spPr/>
    </dgm:pt>
    <dgm:pt modelId="{3282069E-EE79-4748-9677-E9732DFD357F}" type="pres">
      <dgm:prSet presAssocID="{9A5F04E4-9DA1-9C42-895B-33B33E16817F}" presName="hierChild2" presStyleCnt="0"/>
      <dgm:spPr/>
    </dgm:pt>
    <dgm:pt modelId="{ED2A44BB-1421-4A4C-925E-38D24BB19254}" type="pres">
      <dgm:prSet presAssocID="{F6C2C6EF-6774-2C40-AEDF-0FFF0D48DC50}" presName="Name37" presStyleLbl="parChTrans1D2" presStyleIdx="0" presStyleCnt="3"/>
      <dgm:spPr/>
    </dgm:pt>
    <dgm:pt modelId="{6F507827-93D9-A541-AF6D-186E67112C2E}" type="pres">
      <dgm:prSet presAssocID="{18D9D6B6-79C7-054A-9C25-02F85108775D}" presName="hierRoot2" presStyleCnt="0">
        <dgm:presLayoutVars>
          <dgm:hierBranch val="init"/>
        </dgm:presLayoutVars>
      </dgm:prSet>
      <dgm:spPr/>
    </dgm:pt>
    <dgm:pt modelId="{5D97628D-0B86-DF4F-A288-F2564E219EA4}" type="pres">
      <dgm:prSet presAssocID="{18D9D6B6-79C7-054A-9C25-02F85108775D}" presName="rootComposite" presStyleCnt="0"/>
      <dgm:spPr/>
    </dgm:pt>
    <dgm:pt modelId="{6DEC039C-E1A6-A448-A1FE-CF46BBA4C82E}" type="pres">
      <dgm:prSet presAssocID="{18D9D6B6-79C7-054A-9C25-02F85108775D}" presName="rootText" presStyleLbl="node1" presStyleIdx="0" presStyleCnt="3" custScaleX="168217" custScaleY="45012" custLinFactNeighborX="5870" custLinFactNeighborY="-81194">
        <dgm:presLayoutVars>
          <dgm:chMax/>
          <dgm:chPref val="3"/>
        </dgm:presLayoutVars>
      </dgm:prSet>
      <dgm:spPr/>
    </dgm:pt>
    <dgm:pt modelId="{FA8ED45E-16E1-0E43-8796-6E8812205D31}" type="pres">
      <dgm:prSet presAssocID="{18D9D6B6-79C7-054A-9C25-02F85108775D}" presName="titleText2" presStyleLbl="fgAcc1" presStyleIdx="0" presStyleCnt="3" custScaleX="176027" custScaleY="67908" custLinFactY="-114560" custLinFactNeighborX="-13738" custLinFactNeighborY="-200000">
        <dgm:presLayoutVars>
          <dgm:chMax val="0"/>
          <dgm:chPref val="0"/>
        </dgm:presLayoutVars>
      </dgm:prSet>
      <dgm:spPr/>
    </dgm:pt>
    <dgm:pt modelId="{5F1D3835-C650-3343-8E88-85F413931F68}" type="pres">
      <dgm:prSet presAssocID="{18D9D6B6-79C7-054A-9C25-02F85108775D}" presName="rootConnector" presStyleLbl="node2" presStyleIdx="0" presStyleCnt="0"/>
      <dgm:spPr/>
    </dgm:pt>
    <dgm:pt modelId="{44E0B37C-090A-5248-9B60-7BDCB875695D}" type="pres">
      <dgm:prSet presAssocID="{18D9D6B6-79C7-054A-9C25-02F85108775D}" presName="hierChild4" presStyleCnt="0"/>
      <dgm:spPr/>
    </dgm:pt>
    <dgm:pt modelId="{518A71AD-6314-3547-9174-0D513CB0F597}" type="pres">
      <dgm:prSet presAssocID="{18D9D6B6-79C7-054A-9C25-02F85108775D}" presName="hierChild5" presStyleCnt="0"/>
      <dgm:spPr/>
    </dgm:pt>
    <dgm:pt modelId="{732783D7-CEBE-9F4F-9EAB-A5F01D36936A}" type="pres">
      <dgm:prSet presAssocID="{0EAE3167-102D-0247-8FB7-79475558A2A9}" presName="Name37" presStyleLbl="parChTrans1D2" presStyleIdx="1" presStyleCnt="3"/>
      <dgm:spPr/>
    </dgm:pt>
    <dgm:pt modelId="{6C088234-567B-5B4B-B433-28FEFB3198C4}" type="pres">
      <dgm:prSet presAssocID="{DD5F73A2-8B46-4548-B1D4-4404B753A90A}" presName="hierRoot2" presStyleCnt="0">
        <dgm:presLayoutVars>
          <dgm:hierBranch val="init"/>
        </dgm:presLayoutVars>
      </dgm:prSet>
      <dgm:spPr/>
    </dgm:pt>
    <dgm:pt modelId="{DD6B703C-C96B-0440-AB0D-9215F650E957}" type="pres">
      <dgm:prSet presAssocID="{DD5F73A2-8B46-4548-B1D4-4404B753A90A}" presName="rootComposite" presStyleCnt="0"/>
      <dgm:spPr/>
    </dgm:pt>
    <dgm:pt modelId="{4B274608-2B1A-2248-ABE0-029B9F94B510}" type="pres">
      <dgm:prSet presAssocID="{DD5F73A2-8B46-4548-B1D4-4404B753A90A}" presName="rootText" presStyleLbl="node1" presStyleIdx="1" presStyleCnt="3" custScaleX="162937" custScaleY="44432" custLinFactNeighborX="-5438" custLinFactNeighborY="-81194">
        <dgm:presLayoutVars>
          <dgm:chMax/>
          <dgm:chPref val="3"/>
        </dgm:presLayoutVars>
      </dgm:prSet>
      <dgm:spPr/>
    </dgm:pt>
    <dgm:pt modelId="{2EB551A7-F477-3A4D-86DA-40E67E936450}" type="pres">
      <dgm:prSet presAssocID="{DD5F73A2-8B46-4548-B1D4-4404B753A90A}" presName="titleText2" presStyleLbl="fgAcc1" presStyleIdx="1" presStyleCnt="3" custScaleX="153795" custScaleY="69860" custLinFactY="-114666" custLinFactNeighborX="-17289" custLinFactNeighborY="-200000">
        <dgm:presLayoutVars>
          <dgm:chMax val="0"/>
          <dgm:chPref val="0"/>
        </dgm:presLayoutVars>
      </dgm:prSet>
      <dgm:spPr/>
    </dgm:pt>
    <dgm:pt modelId="{DB45DB3B-404F-3946-ADF5-9D2777FD9DD1}" type="pres">
      <dgm:prSet presAssocID="{DD5F73A2-8B46-4548-B1D4-4404B753A90A}" presName="rootConnector" presStyleLbl="node2" presStyleIdx="0" presStyleCnt="0"/>
      <dgm:spPr/>
    </dgm:pt>
    <dgm:pt modelId="{1CD335C6-C45D-0247-89EB-FB33EAADFD81}" type="pres">
      <dgm:prSet presAssocID="{DD5F73A2-8B46-4548-B1D4-4404B753A90A}" presName="hierChild4" presStyleCnt="0"/>
      <dgm:spPr/>
    </dgm:pt>
    <dgm:pt modelId="{032FB7E8-A454-6141-AA5E-ED52F326059B}" type="pres">
      <dgm:prSet presAssocID="{DD5F73A2-8B46-4548-B1D4-4404B753A90A}" presName="hierChild5" presStyleCnt="0"/>
      <dgm:spPr/>
    </dgm:pt>
    <dgm:pt modelId="{B291BE3B-929B-4B4C-8BD0-2326D747FA29}" type="pres">
      <dgm:prSet presAssocID="{BFEBF88B-D291-B543-8D8E-C045CD4A7105}" presName="Name37" presStyleLbl="parChTrans1D2" presStyleIdx="2" presStyleCnt="3"/>
      <dgm:spPr/>
    </dgm:pt>
    <dgm:pt modelId="{9ABC7058-9AD7-714F-8516-B2839500FC83}" type="pres">
      <dgm:prSet presAssocID="{FC8365CD-0CBF-8645-9022-3B308802B0EF}" presName="hierRoot2" presStyleCnt="0">
        <dgm:presLayoutVars>
          <dgm:hierBranch val="init"/>
        </dgm:presLayoutVars>
      </dgm:prSet>
      <dgm:spPr/>
    </dgm:pt>
    <dgm:pt modelId="{C8827FC4-02A6-FB4C-A0E8-89C9FA46E6AA}" type="pres">
      <dgm:prSet presAssocID="{FC8365CD-0CBF-8645-9022-3B308802B0EF}" presName="rootComposite" presStyleCnt="0"/>
      <dgm:spPr/>
    </dgm:pt>
    <dgm:pt modelId="{C2E933A3-D395-CE4B-BF14-3D09CCE73BB0}" type="pres">
      <dgm:prSet presAssocID="{FC8365CD-0CBF-8645-9022-3B308802B0EF}" presName="rootText" presStyleLbl="node1" presStyleIdx="2" presStyleCnt="3" custScaleX="148540" custScaleY="40771" custLinFactNeighborX="-7532" custLinFactNeighborY="-78148">
        <dgm:presLayoutVars>
          <dgm:chMax/>
          <dgm:chPref val="3"/>
        </dgm:presLayoutVars>
      </dgm:prSet>
      <dgm:spPr/>
    </dgm:pt>
    <dgm:pt modelId="{DE61D6D0-35FF-194F-AEA5-F68944C6161F}" type="pres">
      <dgm:prSet presAssocID="{FC8365CD-0CBF-8645-9022-3B308802B0EF}" presName="titleText2" presStyleLbl="fgAcc1" presStyleIdx="2" presStyleCnt="3" custScaleX="115355" custScaleY="70580" custLinFactY="-115853" custLinFactNeighborX="-8658" custLinFactNeighborY="-200000">
        <dgm:presLayoutVars>
          <dgm:chMax val="0"/>
          <dgm:chPref val="0"/>
        </dgm:presLayoutVars>
      </dgm:prSet>
      <dgm:spPr/>
    </dgm:pt>
    <dgm:pt modelId="{B5AC66E4-3757-1F49-BEBD-F9DD28C9EED0}" type="pres">
      <dgm:prSet presAssocID="{FC8365CD-0CBF-8645-9022-3B308802B0EF}" presName="rootConnector" presStyleLbl="node2" presStyleIdx="0" presStyleCnt="0"/>
      <dgm:spPr/>
    </dgm:pt>
    <dgm:pt modelId="{C8539F80-2B1E-784D-A2A0-5631854F448D}" type="pres">
      <dgm:prSet presAssocID="{FC8365CD-0CBF-8645-9022-3B308802B0EF}" presName="hierChild4" presStyleCnt="0"/>
      <dgm:spPr/>
    </dgm:pt>
    <dgm:pt modelId="{AF6B503E-1743-0E4C-8E1B-76FA781B5D5C}" type="pres">
      <dgm:prSet presAssocID="{FC8365CD-0CBF-8645-9022-3B308802B0EF}" presName="hierChild5" presStyleCnt="0"/>
      <dgm:spPr/>
    </dgm:pt>
    <dgm:pt modelId="{D18F0A39-2467-F949-8BA5-C8D9BDAB8D35}" type="pres">
      <dgm:prSet presAssocID="{9A5F04E4-9DA1-9C42-895B-33B33E16817F}" presName="hierChild3" presStyleCnt="0"/>
      <dgm:spPr/>
    </dgm:pt>
  </dgm:ptLst>
  <dgm:cxnLst>
    <dgm:cxn modelId="{3BFD3226-3B0D-F847-9931-1BBF54D7A1BA}" type="presOf" srcId="{8BB5AADA-DB8F-794C-8597-243A39961559}" destId="{42673CA0-3EA3-CA49-BE15-C9B8692DACCF}" srcOrd="0" destOrd="0" presId="urn:microsoft.com/office/officeart/2008/layout/NameandTitleOrganizationalChart"/>
    <dgm:cxn modelId="{24829831-0C11-2949-BF49-111FA6462198}" type="presOf" srcId="{013A4FF6-17FB-4B42-B171-0873F73A1A44}" destId="{2EB551A7-F477-3A4D-86DA-40E67E936450}" srcOrd="0" destOrd="0" presId="urn:microsoft.com/office/officeart/2008/layout/NameandTitleOrganizationalChart"/>
    <dgm:cxn modelId="{D5BD5736-DEA4-B444-8CC9-7459DF27C56C}" type="presOf" srcId="{9A5F04E4-9DA1-9C42-895B-33B33E16817F}" destId="{6FAB1157-0D25-7541-A0C3-8C303E8291F5}" srcOrd="0" destOrd="0" presId="urn:microsoft.com/office/officeart/2008/layout/NameandTitleOrganizationalChart"/>
    <dgm:cxn modelId="{E7EA7648-26ED-1C44-9024-52F39586C6DE}" type="presOf" srcId="{EE4BD81D-40F2-DE44-A406-DD411988AFBA}" destId="{12886009-BFE3-2A4F-B02E-0943B9897001}" srcOrd="0" destOrd="0" presId="urn:microsoft.com/office/officeart/2008/layout/NameandTitleOrganizationalChart"/>
    <dgm:cxn modelId="{085B4D49-5102-B740-9A87-57BE7C713783}" type="presOf" srcId="{9A5F04E4-9DA1-9C42-895B-33B33E16817F}" destId="{3C9AA000-5583-164A-9300-50EF498DAAA2}" srcOrd="1" destOrd="0" presId="urn:microsoft.com/office/officeart/2008/layout/NameandTitleOrganizationalChart"/>
    <dgm:cxn modelId="{220D396F-96A7-7F4E-A54B-0C25E6442C1B}" type="presOf" srcId="{18D9D6B6-79C7-054A-9C25-02F85108775D}" destId="{5F1D3835-C650-3343-8E88-85F413931F68}" srcOrd="1" destOrd="0" presId="urn:microsoft.com/office/officeart/2008/layout/NameandTitleOrganizationalChart"/>
    <dgm:cxn modelId="{6BC8A87A-3830-B548-B30C-2F5D89DEC6A5}" srcId="{9A5F04E4-9DA1-9C42-895B-33B33E16817F}" destId="{DD5F73A2-8B46-4548-B1D4-4404B753A90A}" srcOrd="1" destOrd="0" parTransId="{0EAE3167-102D-0247-8FB7-79475558A2A9}" sibTransId="{013A4FF6-17FB-4B42-B171-0873F73A1A44}"/>
    <dgm:cxn modelId="{C162A87E-1396-5846-8631-D1557D4CD168}" type="presOf" srcId="{DD5F73A2-8B46-4548-B1D4-4404B753A90A}" destId="{DB45DB3B-404F-3946-ADF5-9D2777FD9DD1}" srcOrd="1" destOrd="0" presId="urn:microsoft.com/office/officeart/2008/layout/NameandTitleOrganizationalChart"/>
    <dgm:cxn modelId="{6BE08889-D759-4E45-A80B-489036BC94EB}" type="presOf" srcId="{F104B974-1A65-9A40-9013-A76BD61B58EF}" destId="{FA8ED45E-16E1-0E43-8796-6E8812205D31}" srcOrd="0" destOrd="0" presId="urn:microsoft.com/office/officeart/2008/layout/NameandTitleOrganizationalChart"/>
    <dgm:cxn modelId="{BD88369F-5287-0A45-9198-FEAEA2217C28}" type="presOf" srcId="{FC8365CD-0CBF-8645-9022-3B308802B0EF}" destId="{B5AC66E4-3757-1F49-BEBD-F9DD28C9EED0}" srcOrd="1" destOrd="0" presId="urn:microsoft.com/office/officeart/2008/layout/NameandTitleOrganizationalChart"/>
    <dgm:cxn modelId="{BB851CA5-DF22-AA4A-8B3A-40D1D0A23804}" type="presOf" srcId="{394D1D68-2BEB-484C-AA16-CD5F3C8F0C32}" destId="{DE61D6D0-35FF-194F-AEA5-F68944C6161F}" srcOrd="0" destOrd="0" presId="urn:microsoft.com/office/officeart/2008/layout/NameandTitleOrganizationalChart"/>
    <dgm:cxn modelId="{9DD9AAA8-EFF1-6244-9DDA-FC2BFEF477F7}" type="presOf" srcId="{F6C2C6EF-6774-2C40-AEDF-0FFF0D48DC50}" destId="{ED2A44BB-1421-4A4C-925E-38D24BB19254}" srcOrd="0" destOrd="0" presId="urn:microsoft.com/office/officeart/2008/layout/NameandTitleOrganizationalChart"/>
    <dgm:cxn modelId="{075F14AA-0B4C-F041-8D9B-DCE5043A4604}" srcId="{9A5F04E4-9DA1-9C42-895B-33B33E16817F}" destId="{FC8365CD-0CBF-8645-9022-3B308802B0EF}" srcOrd="2" destOrd="0" parTransId="{BFEBF88B-D291-B543-8D8E-C045CD4A7105}" sibTransId="{394D1D68-2BEB-484C-AA16-CD5F3C8F0C32}"/>
    <dgm:cxn modelId="{FCB831B0-D2B4-614F-94C0-6AD39EE7BB96}" type="presOf" srcId="{18D9D6B6-79C7-054A-9C25-02F85108775D}" destId="{6DEC039C-E1A6-A448-A1FE-CF46BBA4C82E}" srcOrd="0" destOrd="0" presId="urn:microsoft.com/office/officeart/2008/layout/NameandTitleOrganizationalChart"/>
    <dgm:cxn modelId="{7ED709BC-6A84-A04C-88E6-DE70301D6200}" srcId="{8BB5AADA-DB8F-794C-8597-243A39961559}" destId="{9A5F04E4-9DA1-9C42-895B-33B33E16817F}" srcOrd="0" destOrd="0" parTransId="{1A8F07DE-050F-8243-BAE5-C7650BEE3D85}" sibTransId="{EE4BD81D-40F2-DE44-A406-DD411988AFBA}"/>
    <dgm:cxn modelId="{F349DDC1-3128-E748-9AEF-A320C923E7A9}" type="presOf" srcId="{0EAE3167-102D-0247-8FB7-79475558A2A9}" destId="{732783D7-CEBE-9F4F-9EAB-A5F01D36936A}" srcOrd="0" destOrd="0" presId="urn:microsoft.com/office/officeart/2008/layout/NameandTitleOrganizationalChart"/>
    <dgm:cxn modelId="{D5EFF4C7-C774-CC44-8B6C-2177541FCDE6}" type="presOf" srcId="{DD5F73A2-8B46-4548-B1D4-4404B753A90A}" destId="{4B274608-2B1A-2248-ABE0-029B9F94B510}" srcOrd="0" destOrd="0" presId="urn:microsoft.com/office/officeart/2008/layout/NameandTitleOrganizationalChart"/>
    <dgm:cxn modelId="{85FA06CB-6F61-5945-AD6D-2FCCD98A82C7}" type="presOf" srcId="{BFEBF88B-D291-B543-8D8E-C045CD4A7105}" destId="{B291BE3B-929B-4B4C-8BD0-2326D747FA29}" srcOrd="0" destOrd="0" presId="urn:microsoft.com/office/officeart/2008/layout/NameandTitleOrganizationalChart"/>
    <dgm:cxn modelId="{941888D5-EF55-2448-8FBE-60166AE7C1E2}" srcId="{9A5F04E4-9DA1-9C42-895B-33B33E16817F}" destId="{18D9D6B6-79C7-054A-9C25-02F85108775D}" srcOrd="0" destOrd="0" parTransId="{F6C2C6EF-6774-2C40-AEDF-0FFF0D48DC50}" sibTransId="{F104B974-1A65-9A40-9013-A76BD61B58EF}"/>
    <dgm:cxn modelId="{8768A2F8-DD05-6B4F-B880-B91D6375A822}" type="presOf" srcId="{FC8365CD-0CBF-8645-9022-3B308802B0EF}" destId="{C2E933A3-D395-CE4B-BF14-3D09CCE73BB0}" srcOrd="0" destOrd="0" presId="urn:microsoft.com/office/officeart/2008/layout/NameandTitleOrganizationalChart"/>
    <dgm:cxn modelId="{7BBDD3BA-1B03-DF46-ACFC-7915F3708273}" type="presParOf" srcId="{42673CA0-3EA3-CA49-BE15-C9B8692DACCF}" destId="{B2004C09-3C93-A24D-849E-38D989BC2D35}" srcOrd="0" destOrd="0" presId="urn:microsoft.com/office/officeart/2008/layout/NameandTitleOrganizationalChart"/>
    <dgm:cxn modelId="{FC5682A8-51F8-8D4B-A8E2-065ABC8AC3CE}" type="presParOf" srcId="{B2004C09-3C93-A24D-849E-38D989BC2D35}" destId="{CA7CC20F-0651-0748-BD63-E1A136B56461}" srcOrd="0" destOrd="0" presId="urn:microsoft.com/office/officeart/2008/layout/NameandTitleOrganizationalChart"/>
    <dgm:cxn modelId="{0D95F5BA-2038-394D-9FE1-36C21CEF74ED}" type="presParOf" srcId="{CA7CC20F-0651-0748-BD63-E1A136B56461}" destId="{6FAB1157-0D25-7541-A0C3-8C303E8291F5}" srcOrd="0" destOrd="0" presId="urn:microsoft.com/office/officeart/2008/layout/NameandTitleOrganizationalChart"/>
    <dgm:cxn modelId="{4620D49C-EE35-5C44-A4EE-0159A32BE1A5}" type="presParOf" srcId="{CA7CC20F-0651-0748-BD63-E1A136B56461}" destId="{12886009-BFE3-2A4F-B02E-0943B9897001}" srcOrd="1" destOrd="0" presId="urn:microsoft.com/office/officeart/2008/layout/NameandTitleOrganizationalChart"/>
    <dgm:cxn modelId="{D4321FA0-F4E1-754F-9C93-1CBF70F2957C}" type="presParOf" srcId="{CA7CC20F-0651-0748-BD63-E1A136B56461}" destId="{3C9AA000-5583-164A-9300-50EF498DAAA2}" srcOrd="2" destOrd="0" presId="urn:microsoft.com/office/officeart/2008/layout/NameandTitleOrganizationalChart"/>
    <dgm:cxn modelId="{337C9B03-4BA5-4641-82C2-22FBBEC68F82}" type="presParOf" srcId="{B2004C09-3C93-A24D-849E-38D989BC2D35}" destId="{3282069E-EE79-4748-9677-E9732DFD357F}" srcOrd="1" destOrd="0" presId="urn:microsoft.com/office/officeart/2008/layout/NameandTitleOrganizationalChart"/>
    <dgm:cxn modelId="{B49CF2A5-8A1B-A840-A06A-C3FBD5790C72}" type="presParOf" srcId="{3282069E-EE79-4748-9677-E9732DFD357F}" destId="{ED2A44BB-1421-4A4C-925E-38D24BB19254}" srcOrd="0" destOrd="0" presId="urn:microsoft.com/office/officeart/2008/layout/NameandTitleOrganizationalChart"/>
    <dgm:cxn modelId="{4B7797A4-0B33-6D45-A191-A1013087C388}" type="presParOf" srcId="{3282069E-EE79-4748-9677-E9732DFD357F}" destId="{6F507827-93D9-A541-AF6D-186E67112C2E}" srcOrd="1" destOrd="0" presId="urn:microsoft.com/office/officeart/2008/layout/NameandTitleOrganizationalChart"/>
    <dgm:cxn modelId="{656C782D-7798-3F4A-8346-85C21D7EC4DC}" type="presParOf" srcId="{6F507827-93D9-A541-AF6D-186E67112C2E}" destId="{5D97628D-0B86-DF4F-A288-F2564E219EA4}" srcOrd="0" destOrd="0" presId="urn:microsoft.com/office/officeart/2008/layout/NameandTitleOrganizationalChart"/>
    <dgm:cxn modelId="{36734FF2-47DA-E44F-8089-C98D174E708F}" type="presParOf" srcId="{5D97628D-0B86-DF4F-A288-F2564E219EA4}" destId="{6DEC039C-E1A6-A448-A1FE-CF46BBA4C82E}" srcOrd="0" destOrd="0" presId="urn:microsoft.com/office/officeart/2008/layout/NameandTitleOrganizationalChart"/>
    <dgm:cxn modelId="{B9C8F48F-7795-8140-A1D4-70FED8080447}" type="presParOf" srcId="{5D97628D-0B86-DF4F-A288-F2564E219EA4}" destId="{FA8ED45E-16E1-0E43-8796-6E8812205D31}" srcOrd="1" destOrd="0" presId="urn:microsoft.com/office/officeart/2008/layout/NameandTitleOrganizationalChart"/>
    <dgm:cxn modelId="{E303A859-7E49-E74A-8E4C-93894F0843C5}" type="presParOf" srcId="{5D97628D-0B86-DF4F-A288-F2564E219EA4}" destId="{5F1D3835-C650-3343-8E88-85F413931F68}" srcOrd="2" destOrd="0" presId="urn:microsoft.com/office/officeart/2008/layout/NameandTitleOrganizationalChart"/>
    <dgm:cxn modelId="{1EF30C2A-9DBC-3041-8277-E2DF9FFCC6F1}" type="presParOf" srcId="{6F507827-93D9-A541-AF6D-186E67112C2E}" destId="{44E0B37C-090A-5248-9B60-7BDCB875695D}" srcOrd="1" destOrd="0" presId="urn:microsoft.com/office/officeart/2008/layout/NameandTitleOrganizationalChart"/>
    <dgm:cxn modelId="{AAE6EADC-F175-0648-A3ED-34ED07EE1855}" type="presParOf" srcId="{6F507827-93D9-A541-AF6D-186E67112C2E}" destId="{518A71AD-6314-3547-9174-0D513CB0F597}" srcOrd="2" destOrd="0" presId="urn:microsoft.com/office/officeart/2008/layout/NameandTitleOrganizationalChart"/>
    <dgm:cxn modelId="{62DBE96B-D027-DC44-89A6-1F7D0108FB0E}" type="presParOf" srcId="{3282069E-EE79-4748-9677-E9732DFD357F}" destId="{732783D7-CEBE-9F4F-9EAB-A5F01D36936A}" srcOrd="2" destOrd="0" presId="urn:microsoft.com/office/officeart/2008/layout/NameandTitleOrganizationalChart"/>
    <dgm:cxn modelId="{6E5F4A6B-DB71-4840-8F95-A1E66181A042}" type="presParOf" srcId="{3282069E-EE79-4748-9677-E9732DFD357F}" destId="{6C088234-567B-5B4B-B433-28FEFB3198C4}" srcOrd="3" destOrd="0" presId="urn:microsoft.com/office/officeart/2008/layout/NameandTitleOrganizationalChart"/>
    <dgm:cxn modelId="{92B6F8A3-18E7-BC4A-A0FD-E9540C90473C}" type="presParOf" srcId="{6C088234-567B-5B4B-B433-28FEFB3198C4}" destId="{DD6B703C-C96B-0440-AB0D-9215F650E957}" srcOrd="0" destOrd="0" presId="urn:microsoft.com/office/officeart/2008/layout/NameandTitleOrganizationalChart"/>
    <dgm:cxn modelId="{F14E3BEC-AE5C-814E-893F-211326F8FFBC}" type="presParOf" srcId="{DD6B703C-C96B-0440-AB0D-9215F650E957}" destId="{4B274608-2B1A-2248-ABE0-029B9F94B510}" srcOrd="0" destOrd="0" presId="urn:microsoft.com/office/officeart/2008/layout/NameandTitleOrganizationalChart"/>
    <dgm:cxn modelId="{9F5B77C2-F9B7-5745-82FC-804196CC508F}" type="presParOf" srcId="{DD6B703C-C96B-0440-AB0D-9215F650E957}" destId="{2EB551A7-F477-3A4D-86DA-40E67E936450}" srcOrd="1" destOrd="0" presId="urn:microsoft.com/office/officeart/2008/layout/NameandTitleOrganizationalChart"/>
    <dgm:cxn modelId="{02A4F68A-CF9A-854F-9520-575E884B36F6}" type="presParOf" srcId="{DD6B703C-C96B-0440-AB0D-9215F650E957}" destId="{DB45DB3B-404F-3946-ADF5-9D2777FD9DD1}" srcOrd="2" destOrd="0" presId="urn:microsoft.com/office/officeart/2008/layout/NameandTitleOrganizationalChart"/>
    <dgm:cxn modelId="{CF79C54E-9E51-2349-B649-B33CA89F8A67}" type="presParOf" srcId="{6C088234-567B-5B4B-B433-28FEFB3198C4}" destId="{1CD335C6-C45D-0247-89EB-FB33EAADFD81}" srcOrd="1" destOrd="0" presId="urn:microsoft.com/office/officeart/2008/layout/NameandTitleOrganizationalChart"/>
    <dgm:cxn modelId="{26A8A17D-8F90-3847-B886-BDE5E515841E}" type="presParOf" srcId="{6C088234-567B-5B4B-B433-28FEFB3198C4}" destId="{032FB7E8-A454-6141-AA5E-ED52F326059B}" srcOrd="2" destOrd="0" presId="urn:microsoft.com/office/officeart/2008/layout/NameandTitleOrganizationalChart"/>
    <dgm:cxn modelId="{1AAD61CB-7DE0-F143-A6DF-6218C10F6D74}" type="presParOf" srcId="{3282069E-EE79-4748-9677-E9732DFD357F}" destId="{B291BE3B-929B-4B4C-8BD0-2326D747FA29}" srcOrd="4" destOrd="0" presId="urn:microsoft.com/office/officeart/2008/layout/NameandTitleOrganizationalChart"/>
    <dgm:cxn modelId="{6C1C9B66-D079-1C4B-A93F-5EB9AEBD07DB}" type="presParOf" srcId="{3282069E-EE79-4748-9677-E9732DFD357F}" destId="{9ABC7058-9AD7-714F-8516-B2839500FC83}" srcOrd="5" destOrd="0" presId="urn:microsoft.com/office/officeart/2008/layout/NameandTitleOrganizationalChart"/>
    <dgm:cxn modelId="{BC28CBB7-CDC8-B242-B4B3-C0C06DF35911}" type="presParOf" srcId="{9ABC7058-9AD7-714F-8516-B2839500FC83}" destId="{C8827FC4-02A6-FB4C-A0E8-89C9FA46E6AA}" srcOrd="0" destOrd="0" presId="urn:microsoft.com/office/officeart/2008/layout/NameandTitleOrganizationalChart"/>
    <dgm:cxn modelId="{6111783F-CB2C-C542-9523-5299E64A23AE}" type="presParOf" srcId="{C8827FC4-02A6-FB4C-A0E8-89C9FA46E6AA}" destId="{C2E933A3-D395-CE4B-BF14-3D09CCE73BB0}" srcOrd="0" destOrd="0" presId="urn:microsoft.com/office/officeart/2008/layout/NameandTitleOrganizationalChart"/>
    <dgm:cxn modelId="{CD115033-390C-1F44-9224-A53700C020F4}" type="presParOf" srcId="{C8827FC4-02A6-FB4C-A0E8-89C9FA46E6AA}" destId="{DE61D6D0-35FF-194F-AEA5-F68944C6161F}" srcOrd="1" destOrd="0" presId="urn:microsoft.com/office/officeart/2008/layout/NameandTitleOrganizationalChart"/>
    <dgm:cxn modelId="{4953AC99-36DF-4C41-8550-4359A3AC7866}" type="presParOf" srcId="{C8827FC4-02A6-FB4C-A0E8-89C9FA46E6AA}" destId="{B5AC66E4-3757-1F49-BEBD-F9DD28C9EED0}" srcOrd="2" destOrd="0" presId="urn:microsoft.com/office/officeart/2008/layout/NameandTitleOrganizationalChart"/>
    <dgm:cxn modelId="{6F05AFFD-6E15-9A4C-8048-75C5DB83F758}" type="presParOf" srcId="{9ABC7058-9AD7-714F-8516-B2839500FC83}" destId="{C8539F80-2B1E-784D-A2A0-5631854F448D}" srcOrd="1" destOrd="0" presId="urn:microsoft.com/office/officeart/2008/layout/NameandTitleOrganizationalChart"/>
    <dgm:cxn modelId="{DA682EC9-83F9-B54E-86C1-DEDB5A91C906}" type="presParOf" srcId="{9ABC7058-9AD7-714F-8516-B2839500FC83}" destId="{AF6B503E-1743-0E4C-8E1B-76FA781B5D5C}" srcOrd="2" destOrd="0" presId="urn:microsoft.com/office/officeart/2008/layout/NameandTitleOrganizationalChart"/>
    <dgm:cxn modelId="{21A387F6-7212-EA4A-9059-D91FC9886B52}" type="presParOf" srcId="{B2004C09-3C93-A24D-849E-38D989BC2D35}" destId="{D18F0A39-2467-F949-8BA5-C8D9BDAB8D3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1BE3B-929B-4B4C-8BD0-2326D747FA29}">
      <dsp:nvSpPr>
        <dsp:cNvPr id="0" name=""/>
        <dsp:cNvSpPr/>
      </dsp:nvSpPr>
      <dsp:spPr>
        <a:xfrm>
          <a:off x="6040322" y="2707028"/>
          <a:ext cx="4166120" cy="377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796"/>
              </a:lnTo>
              <a:lnTo>
                <a:pt x="4166120" y="104796"/>
              </a:lnTo>
              <a:lnTo>
                <a:pt x="4166120" y="3778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783D7-CEBE-9F4F-9EAB-A5F01D36936A}">
      <dsp:nvSpPr>
        <dsp:cNvPr id="0" name=""/>
        <dsp:cNvSpPr/>
      </dsp:nvSpPr>
      <dsp:spPr>
        <a:xfrm>
          <a:off x="6040322" y="2707028"/>
          <a:ext cx="181661" cy="361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645"/>
              </a:lnTo>
              <a:lnTo>
                <a:pt x="181661" y="88645"/>
              </a:lnTo>
              <a:lnTo>
                <a:pt x="181661" y="3617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A44BB-1421-4A4C-925E-38D24BB19254}">
      <dsp:nvSpPr>
        <dsp:cNvPr id="0" name=""/>
        <dsp:cNvSpPr/>
      </dsp:nvSpPr>
      <dsp:spPr>
        <a:xfrm>
          <a:off x="2102386" y="2707028"/>
          <a:ext cx="3937936" cy="360884"/>
        </a:xfrm>
        <a:custGeom>
          <a:avLst/>
          <a:gdLst/>
          <a:ahLst/>
          <a:cxnLst/>
          <a:rect l="0" t="0" r="0" b="0"/>
          <a:pathLst>
            <a:path>
              <a:moveTo>
                <a:pt x="3937936" y="0"/>
              </a:moveTo>
              <a:lnTo>
                <a:pt x="3937936" y="87803"/>
              </a:lnTo>
              <a:lnTo>
                <a:pt x="0" y="87803"/>
              </a:lnTo>
              <a:lnTo>
                <a:pt x="0" y="3608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B1157-0D25-7541-A0C3-8C303E8291F5}">
      <dsp:nvSpPr>
        <dsp:cNvPr id="0" name=""/>
        <dsp:cNvSpPr/>
      </dsp:nvSpPr>
      <dsp:spPr>
        <a:xfrm>
          <a:off x="3608706" y="598261"/>
          <a:ext cx="4863233" cy="2108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Laurent MATEU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général adjoint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général branche des services publics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Tous les secteurs avec le secrétaire fédéral permanent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Relations avec les associations d’élus de la FNCDG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CSFPT, Police municipale, CNRACL, CCFP, Confédération : CCN</a:t>
          </a:r>
        </a:p>
      </dsp:txBody>
      <dsp:txXfrm>
        <a:off x="3608706" y="598261"/>
        <a:ext cx="4863233" cy="2108766"/>
      </dsp:txXfrm>
    </dsp:sp>
    <dsp:sp modelId="{12886009-BFE3-2A4F-B02E-0943B9897001}">
      <dsp:nvSpPr>
        <dsp:cNvPr id="0" name=""/>
        <dsp:cNvSpPr/>
      </dsp:nvSpPr>
      <dsp:spPr>
        <a:xfrm>
          <a:off x="70897" y="4442070"/>
          <a:ext cx="4210253" cy="3901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/>
        </a:p>
      </dsp:txBody>
      <dsp:txXfrm>
        <a:off x="70897" y="4442070"/>
        <a:ext cx="4210253" cy="390115"/>
      </dsp:txXfrm>
    </dsp:sp>
    <dsp:sp modelId="{6DEC039C-E1A6-A448-A1FE-CF46BBA4C82E}">
      <dsp:nvSpPr>
        <dsp:cNvPr id="0" name=""/>
        <dsp:cNvSpPr/>
      </dsp:nvSpPr>
      <dsp:spPr>
        <a:xfrm>
          <a:off x="201178" y="3067912"/>
          <a:ext cx="3802416" cy="526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Johann LAURENCY</a:t>
          </a:r>
        </a:p>
      </dsp:txBody>
      <dsp:txXfrm>
        <a:off x="201178" y="3067912"/>
        <a:ext cx="3802416" cy="526796"/>
      </dsp:txXfrm>
    </dsp:sp>
    <dsp:sp modelId="{FA8ED45E-16E1-0E43-8796-6E8812205D31}">
      <dsp:nvSpPr>
        <dsp:cNvPr id="0" name=""/>
        <dsp:cNvSpPr/>
      </dsp:nvSpPr>
      <dsp:spPr>
        <a:xfrm>
          <a:off x="316827" y="3523916"/>
          <a:ext cx="3581060" cy="2649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fédéral permanent/ Trésorier Général</a:t>
          </a:r>
        </a:p>
      </dsp:txBody>
      <dsp:txXfrm>
        <a:off x="316827" y="3523916"/>
        <a:ext cx="3581060" cy="264919"/>
      </dsp:txXfrm>
    </dsp:sp>
    <dsp:sp modelId="{4B274608-2B1A-2248-ABE0-029B9F94B510}">
      <dsp:nvSpPr>
        <dsp:cNvPr id="0" name=""/>
        <dsp:cNvSpPr/>
      </dsp:nvSpPr>
      <dsp:spPr>
        <a:xfrm>
          <a:off x="4380451" y="3068755"/>
          <a:ext cx="3683066" cy="5200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Gisèle LE MAREC</a:t>
          </a:r>
        </a:p>
      </dsp:txBody>
      <dsp:txXfrm>
        <a:off x="4380451" y="3068755"/>
        <a:ext cx="3683066" cy="520008"/>
      </dsp:txXfrm>
    </dsp:sp>
    <dsp:sp modelId="{2EB551A7-F477-3A4D-86DA-40E67E936450}">
      <dsp:nvSpPr>
        <dsp:cNvPr id="0" name=""/>
        <dsp:cNvSpPr/>
      </dsp:nvSpPr>
      <dsp:spPr>
        <a:xfrm>
          <a:off x="4839440" y="3516507"/>
          <a:ext cx="3128776" cy="2725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fédérale permanente</a:t>
          </a:r>
        </a:p>
      </dsp:txBody>
      <dsp:txXfrm>
        <a:off x="4839440" y="3516507"/>
        <a:ext cx="3128776" cy="272534"/>
      </dsp:txXfrm>
    </dsp:sp>
    <dsp:sp modelId="{C2E933A3-D395-CE4B-BF14-3D09CCE73BB0}">
      <dsp:nvSpPr>
        <dsp:cNvPr id="0" name=""/>
        <dsp:cNvSpPr/>
      </dsp:nvSpPr>
      <dsp:spPr>
        <a:xfrm>
          <a:off x="8527626" y="3084905"/>
          <a:ext cx="3357633" cy="477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Patrice CARRÉ</a:t>
          </a:r>
        </a:p>
      </dsp:txBody>
      <dsp:txXfrm>
        <a:off x="8527626" y="3084905"/>
        <a:ext cx="3357633" cy="477162"/>
      </dsp:txXfrm>
    </dsp:sp>
    <dsp:sp modelId="{DE61D6D0-35FF-194F-AEA5-F68944C6161F}">
      <dsp:nvSpPr>
        <dsp:cNvPr id="0" name=""/>
        <dsp:cNvSpPr/>
      </dsp:nvSpPr>
      <dsp:spPr>
        <a:xfrm>
          <a:off x="9437882" y="3513696"/>
          <a:ext cx="2346760" cy="2753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fédéral permanent</a:t>
          </a:r>
        </a:p>
      </dsp:txBody>
      <dsp:txXfrm>
        <a:off x="9437882" y="3513696"/>
        <a:ext cx="2346760" cy="275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1BE3B-929B-4B4C-8BD0-2326D747FA29}">
      <dsp:nvSpPr>
        <dsp:cNvPr id="0" name=""/>
        <dsp:cNvSpPr/>
      </dsp:nvSpPr>
      <dsp:spPr>
        <a:xfrm>
          <a:off x="6072624" y="3034116"/>
          <a:ext cx="4142024" cy="430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450"/>
              </a:lnTo>
              <a:lnTo>
                <a:pt x="4142024" y="157450"/>
              </a:lnTo>
              <a:lnTo>
                <a:pt x="4142024" y="4305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783D7-CEBE-9F4F-9EAB-A5F01D36936A}">
      <dsp:nvSpPr>
        <dsp:cNvPr id="0" name=""/>
        <dsp:cNvSpPr/>
      </dsp:nvSpPr>
      <dsp:spPr>
        <a:xfrm>
          <a:off x="6072624" y="3034116"/>
          <a:ext cx="122845" cy="394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01"/>
              </a:lnTo>
              <a:lnTo>
                <a:pt x="122845" y="121801"/>
              </a:lnTo>
              <a:lnTo>
                <a:pt x="122845" y="394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A44BB-1421-4A4C-925E-38D24BB19254}">
      <dsp:nvSpPr>
        <dsp:cNvPr id="0" name=""/>
        <dsp:cNvSpPr/>
      </dsp:nvSpPr>
      <dsp:spPr>
        <a:xfrm>
          <a:off x="2162175" y="3034116"/>
          <a:ext cx="3910449" cy="394882"/>
        </a:xfrm>
        <a:custGeom>
          <a:avLst/>
          <a:gdLst/>
          <a:ahLst/>
          <a:cxnLst/>
          <a:rect l="0" t="0" r="0" b="0"/>
          <a:pathLst>
            <a:path>
              <a:moveTo>
                <a:pt x="3910449" y="0"/>
              </a:moveTo>
              <a:lnTo>
                <a:pt x="3910449" y="121801"/>
              </a:lnTo>
              <a:lnTo>
                <a:pt x="0" y="121801"/>
              </a:lnTo>
              <a:lnTo>
                <a:pt x="0" y="3948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B1157-0D25-7541-A0C3-8C303E8291F5}">
      <dsp:nvSpPr>
        <dsp:cNvPr id="0" name=""/>
        <dsp:cNvSpPr/>
      </dsp:nvSpPr>
      <dsp:spPr>
        <a:xfrm>
          <a:off x="3641007" y="925350"/>
          <a:ext cx="4863233" cy="2108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Laurent MATEU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général adjoint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général branche des services publics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Tous les secteurs avec le secrétaire fédéral permanent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Relations avec les associations d’élus de la FNCDG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CSFPT, Police municipale, CNRACL, CCFP, Confédération : CCN</a:t>
          </a:r>
        </a:p>
      </dsp:txBody>
      <dsp:txXfrm>
        <a:off x="3641007" y="925350"/>
        <a:ext cx="4863233" cy="2108766"/>
      </dsp:txXfrm>
    </dsp:sp>
    <dsp:sp modelId="{12886009-BFE3-2A4F-B02E-0943B9897001}">
      <dsp:nvSpPr>
        <dsp:cNvPr id="0" name=""/>
        <dsp:cNvSpPr/>
      </dsp:nvSpPr>
      <dsp:spPr>
        <a:xfrm>
          <a:off x="70897" y="4442070"/>
          <a:ext cx="4210253" cy="3901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/>
        </a:p>
      </dsp:txBody>
      <dsp:txXfrm>
        <a:off x="70897" y="4442070"/>
        <a:ext cx="4210253" cy="390115"/>
      </dsp:txXfrm>
    </dsp:sp>
    <dsp:sp modelId="{6DEC039C-E1A6-A448-A1FE-CF46BBA4C82E}">
      <dsp:nvSpPr>
        <dsp:cNvPr id="0" name=""/>
        <dsp:cNvSpPr/>
      </dsp:nvSpPr>
      <dsp:spPr>
        <a:xfrm>
          <a:off x="260966" y="3428999"/>
          <a:ext cx="3802416" cy="5267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Johann LAURENCY</a:t>
          </a:r>
        </a:p>
      </dsp:txBody>
      <dsp:txXfrm>
        <a:off x="260966" y="3428999"/>
        <a:ext cx="3802416" cy="526796"/>
      </dsp:txXfrm>
    </dsp:sp>
    <dsp:sp modelId="{FA8ED45E-16E1-0E43-8796-6E8812205D31}">
      <dsp:nvSpPr>
        <dsp:cNvPr id="0" name=""/>
        <dsp:cNvSpPr/>
      </dsp:nvSpPr>
      <dsp:spPr>
        <a:xfrm>
          <a:off x="298538" y="3803196"/>
          <a:ext cx="3581060" cy="2649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fédéral permanent/ Trésorier Général</a:t>
          </a:r>
        </a:p>
      </dsp:txBody>
      <dsp:txXfrm>
        <a:off x="298538" y="3803196"/>
        <a:ext cx="3581060" cy="264919"/>
      </dsp:txXfrm>
    </dsp:sp>
    <dsp:sp modelId="{4B274608-2B1A-2248-ABE0-029B9F94B510}">
      <dsp:nvSpPr>
        <dsp:cNvPr id="0" name=""/>
        <dsp:cNvSpPr/>
      </dsp:nvSpPr>
      <dsp:spPr>
        <a:xfrm>
          <a:off x="4353936" y="3428999"/>
          <a:ext cx="3683066" cy="5200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Gisèle LE MAREC</a:t>
          </a:r>
        </a:p>
      </dsp:txBody>
      <dsp:txXfrm>
        <a:off x="4353936" y="3428999"/>
        <a:ext cx="3683066" cy="520008"/>
      </dsp:txXfrm>
    </dsp:sp>
    <dsp:sp modelId="{2EB551A7-F477-3A4D-86DA-40E67E936450}">
      <dsp:nvSpPr>
        <dsp:cNvPr id="0" name=""/>
        <dsp:cNvSpPr/>
      </dsp:nvSpPr>
      <dsp:spPr>
        <a:xfrm>
          <a:off x="4741342" y="3795580"/>
          <a:ext cx="3128776" cy="2725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fédérale permanente</a:t>
          </a:r>
        </a:p>
      </dsp:txBody>
      <dsp:txXfrm>
        <a:off x="4741342" y="3795580"/>
        <a:ext cx="3128776" cy="272534"/>
      </dsp:txXfrm>
    </dsp:sp>
    <dsp:sp modelId="{C2E933A3-D395-CE4B-BF14-3D09CCE73BB0}">
      <dsp:nvSpPr>
        <dsp:cNvPr id="0" name=""/>
        <dsp:cNvSpPr/>
      </dsp:nvSpPr>
      <dsp:spPr>
        <a:xfrm>
          <a:off x="8535831" y="3464648"/>
          <a:ext cx="3357633" cy="477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6514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Patrice CARRÉ</a:t>
          </a:r>
        </a:p>
      </dsp:txBody>
      <dsp:txXfrm>
        <a:off x="8535831" y="3464648"/>
        <a:ext cx="3357633" cy="477162"/>
      </dsp:txXfrm>
    </dsp:sp>
    <dsp:sp modelId="{DE61D6D0-35FF-194F-AEA5-F68944C6161F}">
      <dsp:nvSpPr>
        <dsp:cNvPr id="0" name=""/>
        <dsp:cNvSpPr/>
      </dsp:nvSpPr>
      <dsp:spPr>
        <a:xfrm>
          <a:off x="9374450" y="3768122"/>
          <a:ext cx="2346760" cy="2753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Secrétaire fédéral permanent</a:t>
          </a:r>
        </a:p>
      </dsp:txBody>
      <dsp:txXfrm>
        <a:off x="9374450" y="3768122"/>
        <a:ext cx="2346760" cy="275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253B-040E-7242-9839-43FBC877833D}" type="datetimeFigureOut">
              <a:rPr lang="fr-FR" smtClean="0"/>
              <a:t>21/05/2026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73D5E-0DD0-B841-A440-4D4EDBCDB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24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1bfacbd4d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0" name="Google Shape;980;g21bfacbd4d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81" name="Google Shape;981;g21bfacbd4d1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>
          <a:extLst>
            <a:ext uri="{FF2B5EF4-FFF2-40B4-BE49-F238E27FC236}">
              <a16:creationId xmlns:a16="http://schemas.microsoft.com/office/drawing/2014/main" id="{65CD208D-FA9A-E200-F755-4420EB9D1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1bfacbd4d1_0_81:notes">
            <a:extLst>
              <a:ext uri="{FF2B5EF4-FFF2-40B4-BE49-F238E27FC236}">
                <a16:creationId xmlns:a16="http://schemas.microsoft.com/office/drawing/2014/main" id="{88ABA894-3434-7C57-8FC5-5372039713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0" name="Google Shape;980;g21bfacbd4d1_0_81:notes">
            <a:extLst>
              <a:ext uri="{FF2B5EF4-FFF2-40B4-BE49-F238E27FC236}">
                <a16:creationId xmlns:a16="http://schemas.microsoft.com/office/drawing/2014/main" id="{082305C4-D492-7B0F-BDE5-7EE584502A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81" name="Google Shape;981;g21bfacbd4d1_0_81:notes">
            <a:extLst>
              <a:ext uri="{FF2B5EF4-FFF2-40B4-BE49-F238E27FC236}">
                <a16:creationId xmlns:a16="http://schemas.microsoft.com/office/drawing/2014/main" id="{E7908F3F-931A-29C4-D147-36DDC3CBA4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81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34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1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3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Vertical">
  <p:cSld name="1 Column - Vertical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023" y="233178"/>
            <a:ext cx="8797617" cy="153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5862" y="233179"/>
            <a:ext cx="2486138" cy="153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022" y="6381792"/>
            <a:ext cx="12200022" cy="47620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6"/>
          <p:cNvSpPr txBox="1">
            <a:spLocks noGrp="1"/>
          </p:cNvSpPr>
          <p:nvPr>
            <p:ph type="title"/>
          </p:nvPr>
        </p:nvSpPr>
        <p:spPr>
          <a:xfrm>
            <a:off x="300747" y="357104"/>
            <a:ext cx="8282519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ECE5"/>
              </a:buClr>
              <a:buSzPts val="6600"/>
              <a:buFont typeface="Ultra"/>
              <a:buNone/>
              <a:defRPr>
                <a:solidFill>
                  <a:srgbClr val="E5ECE5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ftr" idx="11"/>
          </p:nvPr>
        </p:nvSpPr>
        <p:spPr>
          <a:xfrm>
            <a:off x="-8023" y="6380415"/>
            <a:ext cx="12200059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>
                <a:solidFill>
                  <a:srgbClr val="E5ECE5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9834683" y="677437"/>
            <a:ext cx="2473815" cy="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2933" b="0" i="0" u="none" strike="noStrike" cap="none">
                <a:solidFill>
                  <a:srgbClr val="E5ECE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 </a:t>
            </a:r>
            <a:r>
              <a:rPr lang="en-US">
                <a:latin typeface="Ultra"/>
                <a:ea typeface="Ultra"/>
                <a:cs typeface="Ultra"/>
                <a:sym typeface="Ultra"/>
              </a:rPr>
              <a:t>SLIDE </a:t>
            </a:r>
            <a:fld id="{00000000-1234-1234-1234-123412341234}" type="slidenum">
              <a:rPr lang="en-US" sz="4800" smtClean="0">
                <a:latin typeface="Ultra"/>
                <a:ea typeface="Ultra"/>
                <a:cs typeface="Ultra"/>
                <a:sym typeface="Ultra"/>
              </a:rPr>
              <a:pPr/>
              <a:t>‹N°›</a:t>
            </a:fld>
            <a:endParaRPr sz="48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321205" y="938354"/>
            <a:ext cx="8229914" cy="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ECE5"/>
              </a:buClr>
              <a:buSzPts val="2400"/>
              <a:buNone/>
              <a:defRPr sz="1600">
                <a:solidFill>
                  <a:srgbClr val="E5ECE5"/>
                </a:solidFill>
              </a:defRPr>
            </a:lvl1pPr>
            <a:lvl2pPr marL="609630" lvl="1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2"/>
          </p:nvPr>
        </p:nvSpPr>
        <p:spPr>
          <a:xfrm>
            <a:off x="666196" y="2349779"/>
            <a:ext cx="3825932" cy="3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04815" lvl="0" indent="-15240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>
                <a:solidFill>
                  <a:schemeClr val="accent1"/>
                </a:solidFill>
              </a:defRPr>
            </a:lvl1pPr>
            <a:lvl2pPr marL="609630" lvl="1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3"/>
          </p:nvPr>
        </p:nvSpPr>
        <p:spPr>
          <a:xfrm>
            <a:off x="4508222" y="2350169"/>
            <a:ext cx="6874597" cy="31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04815" marR="0" lvl="0" indent="-15240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600">
                <a:solidFill>
                  <a:schemeClr val="lt1"/>
                </a:solidFill>
              </a:defRPr>
            </a:lvl1pPr>
            <a:lvl2pPr marL="609630" lvl="1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7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0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4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2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2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3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77" r:id="rId8"/>
    <p:sldLayoutId id="2147483778" r:id="rId9"/>
    <p:sldLayoutId id="2147483779" r:id="rId10"/>
    <p:sldLayoutId id="2147483787" r:id="rId11"/>
    <p:sldLayoutId id="21474837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65F7F7-2FCE-8F01-53DE-15C39342B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FDDDC9F0-FE7C-10EB-3451-19280C8779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42" r="-1" b="10713"/>
          <a:stretch>
            <a:fillRect/>
          </a:stretch>
        </p:blipFill>
        <p:spPr>
          <a:xfrm>
            <a:off x="2425664" y="1782115"/>
            <a:ext cx="7340671" cy="4572000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D0CB8A58-222D-3E93-F2B5-7016995FD0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998839"/>
              </p:ext>
            </p:extLst>
          </p:nvPr>
        </p:nvGraphicFramePr>
        <p:xfrm>
          <a:off x="0" y="-1"/>
          <a:ext cx="12192000" cy="70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564A24FE-8293-0920-2E30-6423A77956CF}"/>
              </a:ext>
            </a:extLst>
          </p:cNvPr>
          <p:cNvSpPr txBox="1"/>
          <p:nvPr/>
        </p:nvSpPr>
        <p:spPr>
          <a:xfrm>
            <a:off x="298543" y="3878096"/>
            <a:ext cx="391764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ORIENTATIONS/ REVENDICATONS</a:t>
            </a:r>
          </a:p>
          <a:p>
            <a:endParaRPr lang="fr-FR" dirty="0"/>
          </a:p>
          <a:p>
            <a:r>
              <a:rPr lang="fr-FR" sz="1200" dirty="0"/>
              <a:t>Evolution de la FPT</a:t>
            </a:r>
          </a:p>
          <a:p>
            <a:r>
              <a:rPr lang="fr-FR" sz="1200" dirty="0"/>
              <a:t>Questions statutaires</a:t>
            </a:r>
          </a:p>
          <a:p>
            <a:r>
              <a:rPr lang="fr-FR" sz="1200" dirty="0"/>
              <a:t>Protection Sociale Complémentaire</a:t>
            </a:r>
          </a:p>
          <a:p>
            <a:r>
              <a:rPr lang="fr-FR" sz="1200" dirty="0"/>
              <a:t>Action sociale</a:t>
            </a:r>
          </a:p>
          <a:p>
            <a:r>
              <a:rPr lang="fr-FR" sz="1200" dirty="0"/>
              <a:t>Carrière, Rémunérations</a:t>
            </a:r>
          </a:p>
          <a:p>
            <a:r>
              <a:rPr lang="fr-FR" sz="1200" dirty="0"/>
              <a:t>Temps de travail </a:t>
            </a:r>
          </a:p>
          <a:p>
            <a:endParaRPr lang="fr-FR" sz="1200" dirty="0"/>
          </a:p>
          <a:p>
            <a:r>
              <a:rPr lang="fr-FR" sz="1200" b="1" dirty="0" err="1"/>
              <a:t>Eric</a:t>
            </a:r>
            <a:r>
              <a:rPr lang="fr-FR" sz="1200" b="1" dirty="0"/>
              <a:t> MARIN </a:t>
            </a:r>
            <a:r>
              <a:rPr lang="fr-FR" sz="1200" dirty="0"/>
              <a:t>: CNFPT</a:t>
            </a:r>
          </a:p>
          <a:p>
            <a:r>
              <a:rPr lang="fr-FR" sz="1200" b="1" dirty="0"/>
              <a:t>Christophe ODERMATT </a:t>
            </a:r>
            <a:r>
              <a:rPr lang="fr-FR" sz="1200" dirty="0"/>
              <a:t>: Questions statutaires</a:t>
            </a:r>
          </a:p>
          <a:p>
            <a:r>
              <a:rPr lang="fr-FR" sz="1200" b="1" dirty="0"/>
              <a:t>Valérie PUJOL </a:t>
            </a:r>
            <a:r>
              <a:rPr lang="fr-FR" sz="1200" dirty="0"/>
              <a:t>: temps de travail/ PSC/ carrière </a:t>
            </a:r>
          </a:p>
          <a:p>
            <a:endParaRPr lang="fr-FR" sz="1200" dirty="0"/>
          </a:p>
          <a:p>
            <a:r>
              <a:rPr lang="fr-FR" sz="1050" dirty="0">
                <a:highlight>
                  <a:srgbClr val="00FF00"/>
                </a:highlight>
              </a:rPr>
              <a:t>Union nationale des personnels FO </a:t>
            </a:r>
            <a:r>
              <a:rPr lang="fr-FR" sz="1000" dirty="0">
                <a:highlight>
                  <a:srgbClr val="00FF00"/>
                </a:highlight>
              </a:rPr>
              <a:t>Habitat</a:t>
            </a:r>
            <a:r>
              <a:rPr lang="fr-FR" sz="1050" dirty="0">
                <a:highlight>
                  <a:srgbClr val="00FF00"/>
                </a:highlight>
              </a:rPr>
              <a:t>, Union des eaux et assainissement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B762E31-A4B1-1A2F-FE1E-EA782123B258}"/>
              </a:ext>
            </a:extLst>
          </p:cNvPr>
          <p:cNvSpPr txBox="1"/>
          <p:nvPr/>
        </p:nvSpPr>
        <p:spPr>
          <a:xfrm>
            <a:off x="4380449" y="3885790"/>
            <a:ext cx="39446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VIE SYNDICALE</a:t>
            </a:r>
          </a:p>
          <a:p>
            <a:endParaRPr lang="fr-FR" dirty="0"/>
          </a:p>
          <a:p>
            <a:r>
              <a:rPr lang="fr-FR" sz="1200" dirty="0"/>
              <a:t>Délégation du CSFPT</a:t>
            </a:r>
          </a:p>
          <a:p>
            <a:r>
              <a:rPr lang="fr-FR" sz="1200" dirty="0"/>
              <a:t>Statuts syndicaux, suivi des structures</a:t>
            </a:r>
          </a:p>
          <a:p>
            <a:r>
              <a:rPr lang="fr-FR" sz="1200" dirty="0"/>
              <a:t>Communication</a:t>
            </a:r>
          </a:p>
          <a:p>
            <a:r>
              <a:rPr lang="fr-FR" sz="1200" dirty="0"/>
              <a:t>Santé-sécurité</a:t>
            </a:r>
          </a:p>
          <a:p>
            <a:r>
              <a:rPr lang="fr-FR" sz="1200" dirty="0"/>
              <a:t>Sections des cadres</a:t>
            </a:r>
          </a:p>
          <a:p>
            <a:r>
              <a:rPr lang="fr-FR" sz="1200" dirty="0"/>
              <a:t>Logement</a:t>
            </a:r>
          </a:p>
          <a:p>
            <a:endParaRPr lang="fr-FR" sz="1200" dirty="0"/>
          </a:p>
          <a:p>
            <a:r>
              <a:rPr lang="fr-FR" sz="1200" b="1" dirty="0"/>
              <a:t>Mathieu BRUGEAU </a:t>
            </a:r>
            <a:r>
              <a:rPr lang="fr-FR" sz="1200" dirty="0"/>
              <a:t>: Statuts syndicaux, suivi des structures</a:t>
            </a:r>
          </a:p>
          <a:p>
            <a:r>
              <a:rPr lang="fr-FR" sz="1200" b="1" dirty="0"/>
              <a:t>Karima FRIGA </a:t>
            </a:r>
            <a:r>
              <a:rPr lang="fr-FR" sz="1200" dirty="0"/>
              <a:t>: communication</a:t>
            </a:r>
          </a:p>
          <a:p>
            <a:r>
              <a:rPr lang="fr-FR" sz="1200" b="1" dirty="0"/>
              <a:t>Christophe ODERMAT </a:t>
            </a:r>
            <a:r>
              <a:rPr lang="fr-FR" sz="1200" dirty="0"/>
              <a:t>: CSFPT</a:t>
            </a:r>
          </a:p>
          <a:p>
            <a:endParaRPr lang="fr-FR" sz="1200" dirty="0"/>
          </a:p>
          <a:p>
            <a:pPr algn="ctr"/>
            <a:r>
              <a:rPr lang="fr-FR" sz="1000" dirty="0">
                <a:highlight>
                  <a:srgbClr val="00FF00"/>
                </a:highlight>
              </a:rPr>
              <a:t>ASSFAM, comité de filière petite enfance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D0334E-71DC-22FA-A808-3C35C2B6C649}"/>
              </a:ext>
            </a:extLst>
          </p:cNvPr>
          <p:cNvSpPr txBox="1"/>
          <p:nvPr/>
        </p:nvSpPr>
        <p:spPr>
          <a:xfrm>
            <a:off x="8526965" y="3885790"/>
            <a:ext cx="36177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ELECTIONS/ DEVELOPPEMENT</a:t>
            </a:r>
          </a:p>
          <a:p>
            <a:endParaRPr lang="fr-FR" dirty="0"/>
          </a:p>
          <a:p>
            <a:r>
              <a:rPr lang="fr-FR" sz="1200" dirty="0"/>
              <a:t>Elections professionnelles </a:t>
            </a:r>
          </a:p>
          <a:p>
            <a:r>
              <a:rPr lang="fr-FR" sz="1200" dirty="0"/>
              <a:t>Développement</a:t>
            </a:r>
          </a:p>
          <a:p>
            <a:r>
              <a:rPr lang="fr-FR" sz="1200" dirty="0"/>
              <a:t>Droit syndical</a:t>
            </a:r>
          </a:p>
          <a:p>
            <a:r>
              <a:rPr lang="fr-FR" sz="1200" dirty="0"/>
              <a:t>Service juridique et statutaires</a:t>
            </a:r>
          </a:p>
          <a:p>
            <a:r>
              <a:rPr lang="fr-FR" sz="1200" dirty="0"/>
              <a:t>Conditions de travail</a:t>
            </a:r>
          </a:p>
          <a:p>
            <a:endParaRPr lang="fr-FR" sz="1200" dirty="0"/>
          </a:p>
          <a:p>
            <a:r>
              <a:rPr lang="fr-FR" sz="1200" b="1" dirty="0"/>
              <a:t>Patrick RUE </a:t>
            </a:r>
            <a:r>
              <a:rPr lang="fr-FR" sz="1200" dirty="0"/>
              <a:t>: conditions de travail</a:t>
            </a:r>
          </a:p>
          <a:p>
            <a:r>
              <a:rPr lang="fr-FR" sz="1200" b="1" dirty="0"/>
              <a:t>Nicolas REFUTIN </a:t>
            </a:r>
            <a:r>
              <a:rPr lang="fr-FR" sz="1200" dirty="0"/>
              <a:t>: élections professionnelles, cartographie et développement</a:t>
            </a:r>
          </a:p>
          <a:p>
            <a:r>
              <a:rPr lang="fr-FR" sz="1200" b="1" dirty="0"/>
              <a:t>Mathieu BRUGEAU/ N REFUTIN </a:t>
            </a:r>
            <a:r>
              <a:rPr lang="fr-FR" sz="1200" dirty="0"/>
              <a:t>: Cartographie</a:t>
            </a:r>
          </a:p>
          <a:p>
            <a:r>
              <a:rPr lang="fr-FR" sz="1200" b="1" dirty="0"/>
              <a:t>Christophe ODERMATT </a:t>
            </a:r>
            <a:r>
              <a:rPr lang="fr-FR" sz="1200" dirty="0"/>
              <a:t>: service juridique et statutaires</a:t>
            </a:r>
          </a:p>
          <a:p>
            <a:pPr algn="ctr"/>
            <a:r>
              <a:rPr lang="fr-FR" sz="1000" dirty="0">
                <a:highlight>
                  <a:srgbClr val="00FF00"/>
                </a:highlight>
              </a:rPr>
              <a:t>Union FO SIS, Funéraire</a:t>
            </a:r>
          </a:p>
          <a:p>
            <a:pPr algn="ctr"/>
            <a:endParaRPr lang="fr-FR" sz="1000" dirty="0">
              <a:highlight>
                <a:srgbClr val="00FF00"/>
              </a:highlight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D001FCE-E056-A7B2-F34B-FDA005F3AF7A}"/>
              </a:ext>
            </a:extLst>
          </p:cNvPr>
          <p:cNvSpPr txBox="1"/>
          <p:nvPr/>
        </p:nvSpPr>
        <p:spPr>
          <a:xfrm>
            <a:off x="8950993" y="663079"/>
            <a:ext cx="3193679" cy="461665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Sébastien VADÉ</a:t>
            </a:r>
          </a:p>
          <a:p>
            <a:r>
              <a:rPr lang="fr-FR" sz="12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Assistant, président de la FS5 du CSFPT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A0FC6B4-6276-39D8-59AA-132B66254B4A}"/>
              </a:ext>
            </a:extLst>
          </p:cNvPr>
          <p:cNvSpPr txBox="1"/>
          <p:nvPr/>
        </p:nvSpPr>
        <p:spPr>
          <a:xfrm>
            <a:off x="298543" y="548680"/>
            <a:ext cx="2156659" cy="2123658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FORMATIONS </a:t>
            </a:r>
          </a:p>
          <a:p>
            <a:pPr algn="ctr"/>
            <a:endParaRPr lang="fr-FR" sz="1200" b="1" dirty="0">
              <a:ln>
                <a:solidFill>
                  <a:schemeClr val="accent1">
                    <a:hueOff val="0"/>
                    <a:satOff val="0"/>
                    <a:lumOff val="0"/>
                  </a:schemeClr>
                </a:solidFill>
              </a:ln>
            </a:endParaRPr>
          </a:p>
          <a:p>
            <a:r>
              <a:rPr lang="fr-FR" sz="12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Philippe VIALLARD</a:t>
            </a:r>
          </a:p>
          <a:p>
            <a:r>
              <a:rPr lang="fr-FR" sz="12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Comité pédagogique</a:t>
            </a:r>
          </a:p>
          <a:p>
            <a:r>
              <a:rPr lang="fr-FR" sz="12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 </a:t>
            </a:r>
          </a:p>
          <a:p>
            <a:r>
              <a:rPr lang="fr-FR" sz="12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Yann ROUE</a:t>
            </a:r>
          </a:p>
          <a:p>
            <a:r>
              <a:rPr lang="fr-FR" sz="12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Formations décentralisées</a:t>
            </a:r>
          </a:p>
          <a:p>
            <a:r>
              <a:rPr lang="fr-FR" sz="12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Référent F3SCT</a:t>
            </a:r>
          </a:p>
          <a:p>
            <a:endParaRPr lang="fr-FR" sz="1200" dirty="0">
              <a:ln>
                <a:solidFill>
                  <a:schemeClr val="accent1">
                    <a:hueOff val="0"/>
                    <a:satOff val="0"/>
                    <a:lumOff val="0"/>
                  </a:schemeClr>
                </a:solidFill>
              </a:ln>
            </a:endParaRPr>
          </a:p>
          <a:p>
            <a:r>
              <a:rPr lang="fr-FR" sz="12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Sébastien VADÉ</a:t>
            </a:r>
          </a:p>
          <a:p>
            <a:r>
              <a:rPr lang="fr-FR" sz="12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Formations fédérales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2C40C5-4080-24A4-5AB1-F065A5647DC4}"/>
              </a:ext>
            </a:extLst>
          </p:cNvPr>
          <p:cNvSpPr txBox="1"/>
          <p:nvPr/>
        </p:nvSpPr>
        <p:spPr>
          <a:xfrm>
            <a:off x="8832304" y="1216204"/>
            <a:ext cx="3312929" cy="1492716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Jean Jacques BAGHDIKIAN</a:t>
            </a:r>
          </a:p>
          <a:p>
            <a:r>
              <a:rPr lang="fr-FR" sz="12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Relation public/ privé</a:t>
            </a:r>
          </a:p>
          <a:p>
            <a:r>
              <a:rPr lang="fr-FR" sz="12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Bruno GRENIER</a:t>
            </a:r>
          </a:p>
          <a:p>
            <a:r>
              <a:rPr lang="fr-FR" sz="11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Europe comité ARL, funéraire</a:t>
            </a:r>
          </a:p>
          <a:p>
            <a:r>
              <a:rPr lang="fr-FR" sz="11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Valérie PUJOL</a:t>
            </a:r>
          </a:p>
          <a:p>
            <a:r>
              <a:rPr lang="fr-FR" sz="11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Coordination CCFP et Groupe de travail thématique, fiche réflexe, cahier revendications</a:t>
            </a:r>
          </a:p>
          <a:p>
            <a:r>
              <a:rPr lang="fr-FR" sz="1100" b="1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Christophe LEVEILLE </a:t>
            </a:r>
            <a:r>
              <a:rPr lang="fr-FR" sz="1100" dirty="0">
                <a:ln>
                  <a:solidFill>
                    <a:schemeClr val="accent1">
                      <a:hueOff val="0"/>
                      <a:satOff val="0"/>
                      <a:lumOff val="0"/>
                    </a:schemeClr>
                  </a:solidFill>
                </a:ln>
              </a:rPr>
              <a:t>relation confédérale</a:t>
            </a:r>
          </a:p>
        </p:txBody>
      </p:sp>
      <p:sp>
        <p:nvSpPr>
          <p:cNvPr id="25" name="Double flèche horizontale 24">
            <a:extLst>
              <a:ext uri="{FF2B5EF4-FFF2-40B4-BE49-F238E27FC236}">
                <a16:creationId xmlns:a16="http://schemas.microsoft.com/office/drawing/2014/main" id="{7C85E00F-F589-175B-C527-3327E0A884A2}"/>
              </a:ext>
            </a:extLst>
          </p:cNvPr>
          <p:cNvSpPr/>
          <p:nvPr/>
        </p:nvSpPr>
        <p:spPr>
          <a:xfrm>
            <a:off x="2567608" y="1372688"/>
            <a:ext cx="997628" cy="24742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Double flèche horizontale 25">
            <a:extLst>
              <a:ext uri="{FF2B5EF4-FFF2-40B4-BE49-F238E27FC236}">
                <a16:creationId xmlns:a16="http://schemas.microsoft.com/office/drawing/2014/main" id="{0B1D9E22-A48A-2439-60EB-EA568A3736BA}"/>
              </a:ext>
            </a:extLst>
          </p:cNvPr>
          <p:cNvSpPr/>
          <p:nvPr/>
        </p:nvSpPr>
        <p:spPr>
          <a:xfrm>
            <a:off x="8472264" y="1844824"/>
            <a:ext cx="313273" cy="217993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Double flèche horizontale 26">
            <a:extLst>
              <a:ext uri="{FF2B5EF4-FFF2-40B4-BE49-F238E27FC236}">
                <a16:creationId xmlns:a16="http://schemas.microsoft.com/office/drawing/2014/main" id="{9AE8D739-53B1-0A44-EAE8-C062A13E99BA}"/>
              </a:ext>
            </a:extLst>
          </p:cNvPr>
          <p:cNvSpPr/>
          <p:nvPr/>
        </p:nvSpPr>
        <p:spPr>
          <a:xfrm>
            <a:off x="8544272" y="681185"/>
            <a:ext cx="348725" cy="217993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01930B-9902-6370-BDC9-D1162AF65E92}"/>
              </a:ext>
            </a:extLst>
          </p:cNvPr>
          <p:cNvSpPr/>
          <p:nvPr/>
        </p:nvSpPr>
        <p:spPr>
          <a:xfrm>
            <a:off x="-1" y="32785"/>
            <a:ext cx="121452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ORGANISATION DE LA BRANCHE DES SERVICES PUBLICS</a:t>
            </a:r>
          </a:p>
        </p:txBody>
      </p:sp>
    </p:spTree>
    <p:extLst>
      <p:ext uri="{BB962C8B-B14F-4D97-AF65-F5344CB8AC3E}">
        <p14:creationId xmlns:p14="http://schemas.microsoft.com/office/powerpoint/2010/main" val="238964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046E98-0A1B-6683-E55D-DDED6F42A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75E451-E9B7-29BA-6A50-BA2CF3C93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CC69C952-076F-DD56-497A-F4647673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42" r="-1" b="10713"/>
          <a:stretch>
            <a:fillRect/>
          </a:stretch>
        </p:blipFill>
        <p:spPr>
          <a:xfrm>
            <a:off x="2425664" y="1782115"/>
            <a:ext cx="7340671" cy="4572000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132CA458-FD7E-39ED-9F41-F5AE9A122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718424"/>
              </p:ext>
            </p:extLst>
          </p:nvPr>
        </p:nvGraphicFramePr>
        <p:xfrm>
          <a:off x="0" y="-1"/>
          <a:ext cx="12192000" cy="70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B3296A96-53CD-54F2-CD47-2AA31531D377}"/>
              </a:ext>
            </a:extLst>
          </p:cNvPr>
          <p:cNvSpPr txBox="1"/>
          <p:nvPr/>
        </p:nvSpPr>
        <p:spPr>
          <a:xfrm>
            <a:off x="260970" y="4402722"/>
            <a:ext cx="391764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ORIENTATIONS/ REVENDICATONS</a:t>
            </a:r>
          </a:p>
          <a:p>
            <a:endParaRPr lang="fr-FR" dirty="0"/>
          </a:p>
          <a:p>
            <a:r>
              <a:rPr lang="fr-FR" sz="1200" dirty="0"/>
              <a:t>Evolution de la FPT</a:t>
            </a:r>
          </a:p>
          <a:p>
            <a:r>
              <a:rPr lang="fr-FR" sz="1200" dirty="0"/>
              <a:t>Questions statutaires</a:t>
            </a:r>
          </a:p>
          <a:p>
            <a:r>
              <a:rPr lang="fr-FR" sz="1200" dirty="0"/>
              <a:t>Protection Sociale Complémentaire</a:t>
            </a:r>
          </a:p>
          <a:p>
            <a:r>
              <a:rPr lang="fr-FR" sz="1200" dirty="0"/>
              <a:t>Action sociale</a:t>
            </a:r>
          </a:p>
          <a:p>
            <a:r>
              <a:rPr lang="fr-FR" sz="1200" dirty="0"/>
              <a:t>Carrière, Rémunérations</a:t>
            </a:r>
          </a:p>
          <a:p>
            <a:r>
              <a:rPr lang="fr-FR" sz="1200" dirty="0"/>
              <a:t>Temps de travail </a:t>
            </a:r>
          </a:p>
          <a:p>
            <a:endParaRPr lang="fr-FR" sz="12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23E2DD-B93C-C8EC-DEF4-3D531DE8D21F}"/>
              </a:ext>
            </a:extLst>
          </p:cNvPr>
          <p:cNvSpPr txBox="1"/>
          <p:nvPr/>
        </p:nvSpPr>
        <p:spPr>
          <a:xfrm>
            <a:off x="4333393" y="4402721"/>
            <a:ext cx="39446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VIE SYNDICALE</a:t>
            </a:r>
          </a:p>
          <a:p>
            <a:endParaRPr lang="fr-FR" dirty="0"/>
          </a:p>
          <a:p>
            <a:r>
              <a:rPr lang="fr-FR" sz="1200" dirty="0"/>
              <a:t>Délégation du CSFPT</a:t>
            </a:r>
          </a:p>
          <a:p>
            <a:r>
              <a:rPr lang="fr-FR" sz="1200" dirty="0"/>
              <a:t>Statuts syndicaux, suivi des structures</a:t>
            </a:r>
          </a:p>
          <a:p>
            <a:r>
              <a:rPr lang="fr-FR" sz="1200" dirty="0"/>
              <a:t>Communication</a:t>
            </a:r>
          </a:p>
          <a:p>
            <a:r>
              <a:rPr lang="fr-FR" sz="1200" dirty="0"/>
              <a:t>Santé-sécurité</a:t>
            </a:r>
          </a:p>
          <a:p>
            <a:r>
              <a:rPr lang="fr-FR" sz="1200" dirty="0"/>
              <a:t>Sections des cadres</a:t>
            </a:r>
          </a:p>
          <a:p>
            <a:r>
              <a:rPr lang="fr-FR" sz="1200" dirty="0"/>
              <a:t>Logement</a:t>
            </a:r>
          </a:p>
          <a:p>
            <a:endParaRPr lang="fr-FR" sz="12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C7AA69B-6C6A-EC13-F2AD-05F70B58C2FB}"/>
              </a:ext>
            </a:extLst>
          </p:cNvPr>
          <p:cNvSpPr txBox="1"/>
          <p:nvPr/>
        </p:nvSpPr>
        <p:spPr>
          <a:xfrm>
            <a:off x="8526965" y="4402721"/>
            <a:ext cx="36177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ELECTIONS/ DEVELOPPEMENT</a:t>
            </a:r>
          </a:p>
          <a:p>
            <a:endParaRPr lang="fr-FR" dirty="0"/>
          </a:p>
          <a:p>
            <a:r>
              <a:rPr lang="fr-FR" sz="1200" dirty="0"/>
              <a:t>Elections professionnelles </a:t>
            </a:r>
          </a:p>
          <a:p>
            <a:r>
              <a:rPr lang="fr-FR" sz="1200" dirty="0"/>
              <a:t>Développement</a:t>
            </a:r>
          </a:p>
          <a:p>
            <a:r>
              <a:rPr lang="fr-FR" sz="1200" dirty="0"/>
              <a:t>Droit syndical</a:t>
            </a:r>
          </a:p>
          <a:p>
            <a:r>
              <a:rPr lang="fr-FR" sz="1200" dirty="0"/>
              <a:t>Service juridique et statutaires</a:t>
            </a:r>
          </a:p>
          <a:p>
            <a:r>
              <a:rPr lang="fr-FR" sz="1200" dirty="0"/>
              <a:t>Conditions de travail</a:t>
            </a:r>
          </a:p>
          <a:p>
            <a:endParaRPr lang="fr-FR" sz="1200" dirty="0"/>
          </a:p>
          <a:p>
            <a:pPr algn="ctr"/>
            <a:endParaRPr lang="fr-FR" sz="1000" dirty="0">
              <a:highlight>
                <a:srgbClr val="00FF00"/>
              </a:highligh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2C140D-DCBC-B5BB-7832-1797D799098C}"/>
              </a:ext>
            </a:extLst>
          </p:cNvPr>
          <p:cNvSpPr/>
          <p:nvPr/>
        </p:nvSpPr>
        <p:spPr>
          <a:xfrm>
            <a:off x="-1" y="32785"/>
            <a:ext cx="121452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ORGANISATION DE LA BRANCHE DES SERVICES PUBLICS</a:t>
            </a:r>
          </a:p>
          <a:p>
            <a:pPr algn="ctr"/>
            <a:r>
              <a:rPr lang="fr-FR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SECRETARIAT FEDERAL</a:t>
            </a:r>
            <a:endParaRPr lang="fr-FR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457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21bfacbd4d1_0_81"/>
          <p:cNvSpPr txBox="1">
            <a:spLocks noGrp="1"/>
          </p:cNvSpPr>
          <p:nvPr>
            <p:ph type="ftr" idx="11"/>
          </p:nvPr>
        </p:nvSpPr>
        <p:spPr>
          <a:xfrm>
            <a:off x="-7493" y="6380415"/>
            <a:ext cx="12199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algn="r"/>
            <a:r>
              <a:rPr lang="en-US" sz="2133" dirty="0">
                <a:latin typeface="Calibri"/>
                <a:ea typeface="Calibri"/>
                <a:cs typeface="Calibri"/>
                <a:sym typeface="Calibri"/>
              </a:rPr>
              <a:t>FOSPS</a:t>
            </a:r>
            <a:endParaRPr sz="2133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4" name="Google Shape;984;g21bfacbd4d1_0_81" descr="Afficher l'image d'ori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63" y="259673"/>
            <a:ext cx="873083" cy="1016043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g21bfacbd4d1_0_81"/>
          <p:cNvSpPr txBox="1">
            <a:spLocks noGrp="1"/>
          </p:cNvSpPr>
          <p:nvPr>
            <p:ph type="body" idx="2"/>
          </p:nvPr>
        </p:nvSpPr>
        <p:spPr>
          <a:xfrm rot="-473">
            <a:off x="4641096" y="1457825"/>
            <a:ext cx="2909800" cy="1785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67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Laurent MATEU</a:t>
            </a:r>
            <a:endParaRPr sz="1067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67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67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67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67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Général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Adjoint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SG des services publics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30481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Tous les </a:t>
            </a:r>
            <a:r>
              <a:rPr lang="en-US" sz="1000" b="1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secteurs</a:t>
            </a: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1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Relation avec la FNCDG et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les association </a:t>
            </a:r>
            <a:r>
              <a:rPr lang="en-US" sz="1000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d’élus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CCFP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CNRACL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Confédération CCN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Police </a:t>
            </a:r>
            <a:r>
              <a:rPr lang="en-US" sz="1000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municipale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g21bfacbd4d1_0_81"/>
          <p:cNvSpPr txBox="1">
            <a:spLocks noGrp="1"/>
          </p:cNvSpPr>
          <p:nvPr>
            <p:ph type="title"/>
          </p:nvPr>
        </p:nvSpPr>
        <p:spPr>
          <a:xfrm>
            <a:off x="115129" y="246800"/>
            <a:ext cx="8481600" cy="111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en-US" sz="4000" dirty="0" err="1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en-US" sz="4000" dirty="0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 Fédérale</a:t>
            </a:r>
            <a:endParaRPr sz="4000" dirty="0">
              <a:solidFill>
                <a:srgbClr val="FDFDF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3200"/>
            </a:pPr>
            <a:r>
              <a:rPr lang="en-US" sz="4000" dirty="0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Branche des Services Publics</a:t>
            </a:r>
            <a:r>
              <a:rPr lang="en-US" sz="4867" dirty="0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67" dirty="0">
              <a:solidFill>
                <a:srgbClr val="FD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g21bfacbd4d1_0_81"/>
          <p:cNvSpPr txBox="1">
            <a:spLocks noGrp="1"/>
          </p:cNvSpPr>
          <p:nvPr>
            <p:ph type="body" idx="2"/>
          </p:nvPr>
        </p:nvSpPr>
        <p:spPr>
          <a:xfrm>
            <a:off x="4355929" y="3434358"/>
            <a:ext cx="3532800" cy="1802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Gisèle LE MAREC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Fédérale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 syndicale</a:t>
            </a: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Délégation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du CSFPT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Statuts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syndicaux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suivi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des structures,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Communication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Santé-Sécurité,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Section des cadres,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ASFAAM,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filière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petite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enfance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g21bfacbd4d1_0_81"/>
          <p:cNvSpPr txBox="1">
            <a:spLocks noGrp="1"/>
          </p:cNvSpPr>
          <p:nvPr>
            <p:ph type="body" idx="2"/>
          </p:nvPr>
        </p:nvSpPr>
        <p:spPr>
          <a:xfrm rot="-641">
            <a:off x="231179" y="3365503"/>
            <a:ext cx="3409311" cy="1952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Johann LAURENCY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permanent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Trésorier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Général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Orientations/Revendications</a:t>
            </a: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Evolution de la FPT,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Questions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Statutaires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Protection Sociale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Complémentaire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Carrières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Rémunérations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Temps de travail.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Union Nationale FO Habitat, Union des eaux et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assainissement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g21bfacbd4d1_0_81"/>
          <p:cNvSpPr txBox="1">
            <a:spLocks noGrp="1"/>
          </p:cNvSpPr>
          <p:nvPr>
            <p:ph type="body" idx="2"/>
          </p:nvPr>
        </p:nvSpPr>
        <p:spPr>
          <a:xfrm>
            <a:off x="8419963" y="3356992"/>
            <a:ext cx="3532800" cy="169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Patrice CARRE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permanent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Elections /Développement</a:t>
            </a:r>
            <a:endParaRPr sz="10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Elections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professionnelles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Développement, 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Droit syndical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Service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juridique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statutaire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Union FO SIS,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funéraire</a:t>
            </a:r>
            <a:endParaRPr sz="10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2" name="Google Shape;992;g21bfacbd4d1_0_81" descr="Une image contenant Visage humain, habits, personne, hom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7957" y="3531672"/>
            <a:ext cx="1286201" cy="129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g21bfacbd4d1_0_81" descr="Une image contenant Visage humain, personne, habits, Menton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1715" y="3510558"/>
            <a:ext cx="1286199" cy="13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g21bfacbd4d1_0_81" descr="Une image contenant Visage humain, personne, Front, Menton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3263" y="1503382"/>
            <a:ext cx="576066" cy="650717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g21bfacbd4d1_0_81"/>
          <p:cNvSpPr txBox="1"/>
          <p:nvPr/>
        </p:nvSpPr>
        <p:spPr>
          <a:xfrm>
            <a:off x="2069612" y="1406523"/>
            <a:ext cx="1861414" cy="865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Jean Jacques BAGHDIKIAN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Relations Public/Privé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g21bfacbd4d1_0_81"/>
          <p:cNvSpPr txBox="1"/>
          <p:nvPr/>
        </p:nvSpPr>
        <p:spPr>
          <a:xfrm>
            <a:off x="11007555" y="1551680"/>
            <a:ext cx="1184445" cy="1204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Sébastien VADÉ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</a:pP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Assistant du SG </a:t>
            </a:r>
            <a:r>
              <a:rPr lang="en-US" sz="1000" b="1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branche</a:t>
            </a: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buClr>
                <a:srgbClr val="000000"/>
              </a:buClr>
            </a:pP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des services publics</a:t>
            </a:r>
            <a:endParaRPr sz="1000" b="1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- Formations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fédérales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Président</a:t>
            </a: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 de la FS5 du CSFPT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00" name="Google Shape;1000;g21bfacbd4d1_0_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1453" y="5313562"/>
            <a:ext cx="495167" cy="734218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g21bfacbd4d1_0_81"/>
          <p:cNvSpPr txBox="1">
            <a:spLocks noGrp="1"/>
          </p:cNvSpPr>
          <p:nvPr>
            <p:ph type="body" idx="2"/>
          </p:nvPr>
        </p:nvSpPr>
        <p:spPr>
          <a:xfrm>
            <a:off x="151282" y="2436776"/>
            <a:ext cx="2197917" cy="776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609630" indent="304815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Christophe LEVEILLE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Relations  </a:t>
            </a: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confédérales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2" name="Google Shape;1002;g21bfacbd4d1_0_81"/>
          <p:cNvPicPr preferRelativeResize="0"/>
          <p:nvPr/>
        </p:nvPicPr>
        <p:blipFill rotWithShape="1">
          <a:blip r:embed="rId8">
            <a:alphaModFix/>
          </a:blip>
          <a:srcRect l="11395" r="11395" b="24573"/>
          <a:stretch/>
        </p:blipFill>
        <p:spPr>
          <a:xfrm>
            <a:off x="437095" y="2538809"/>
            <a:ext cx="576067" cy="602159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g21bfacbd4d1_0_81"/>
          <p:cNvSpPr txBox="1">
            <a:spLocks noGrp="1"/>
          </p:cNvSpPr>
          <p:nvPr>
            <p:ph type="body" idx="2"/>
          </p:nvPr>
        </p:nvSpPr>
        <p:spPr>
          <a:xfrm>
            <a:off x="2268758" y="2336829"/>
            <a:ext cx="1975820" cy="838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914446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BrunoGRENIER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04815" algn="ctr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Europe </a:t>
            </a: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Comité</a:t>
            </a: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ARL, </a:t>
            </a: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funéraire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4" name="Google Shape;1004;g21bfacbd4d1_0_81"/>
          <p:cNvPicPr preferRelativeResize="0"/>
          <p:nvPr/>
        </p:nvPicPr>
        <p:blipFill rotWithShape="1">
          <a:blip r:embed="rId9">
            <a:alphaModFix/>
          </a:blip>
          <a:srcRect b="6672"/>
          <a:stretch/>
        </p:blipFill>
        <p:spPr>
          <a:xfrm>
            <a:off x="2435830" y="2422683"/>
            <a:ext cx="565383" cy="72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6" name="Google Shape;1006;g21bfacbd4d1_0_81"/>
          <p:cNvCxnSpPr>
            <a:cxnSpLocks/>
          </p:cNvCxnSpPr>
          <p:nvPr/>
        </p:nvCxnSpPr>
        <p:spPr>
          <a:xfrm flipV="1">
            <a:off x="7243720" y="2187929"/>
            <a:ext cx="3143900" cy="234754"/>
          </a:xfrm>
          <a:prstGeom prst="curvedConnector3">
            <a:avLst>
              <a:gd name="adj1" fmla="val 50000"/>
            </a:avLst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007" name="Google Shape;1007;g21bfacbd4d1_0_81"/>
          <p:cNvCxnSpPr>
            <a:cxnSpLocks/>
          </p:cNvCxnSpPr>
          <p:nvPr/>
        </p:nvCxnSpPr>
        <p:spPr>
          <a:xfrm flipV="1">
            <a:off x="3783751" y="2215817"/>
            <a:ext cx="792458" cy="65238"/>
          </a:xfrm>
          <a:prstGeom prst="curvedConnector3">
            <a:avLst>
              <a:gd name="adj1" fmla="val 50000"/>
            </a:avLst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008" name="Google Shape;1008;g21bfacbd4d1_0_81"/>
          <p:cNvSpPr/>
          <p:nvPr/>
        </p:nvSpPr>
        <p:spPr>
          <a:xfrm>
            <a:off x="185346" y="1379655"/>
            <a:ext cx="4042200" cy="180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algn="ctr"/>
            <a:endParaRPr sz="1200"/>
          </a:p>
        </p:txBody>
      </p:sp>
      <p:sp>
        <p:nvSpPr>
          <p:cNvPr id="1009" name="Google Shape;1009;g21bfacbd4d1_0_81"/>
          <p:cNvSpPr txBox="1"/>
          <p:nvPr/>
        </p:nvSpPr>
        <p:spPr>
          <a:xfrm>
            <a:off x="635752" y="5293540"/>
            <a:ext cx="1701993" cy="8882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Valérie PUJOL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Fédérale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Coordination CCFP,</a:t>
            </a:r>
          </a:p>
          <a:p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groupe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 de travail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thématique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10" name="Google Shape;1010;g21bfacbd4d1_0_81" descr="Une image contenant Visage humain, personne, habits, sourire&#10;&#10;Description générée automatiquemen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08" y="5340403"/>
            <a:ext cx="565384" cy="54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21bfacbd4d1_0_81"/>
          <p:cNvSpPr txBox="1"/>
          <p:nvPr/>
        </p:nvSpPr>
        <p:spPr>
          <a:xfrm>
            <a:off x="2660406" y="5276103"/>
            <a:ext cx="1341310" cy="10374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Christophe ODERMATT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Questions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Statutaires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service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juridique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, CSFPT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012" name="Google Shape;1012;g21bfacbd4d1_0_81"/>
          <p:cNvSpPr txBox="1"/>
          <p:nvPr/>
        </p:nvSpPr>
        <p:spPr>
          <a:xfrm>
            <a:off x="4551629" y="5309463"/>
            <a:ext cx="1111670" cy="10111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fr-FR" sz="1000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Eric</a:t>
            </a:r>
            <a:r>
              <a:rPr lang="fr-FR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MARIN</a:t>
            </a:r>
          </a:p>
          <a:p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CNFPT - CNO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13" name="Google Shape;1013;g21bfacbd4d1_0_81" descr="Une image contenant mur, homme, intérieur, personne&#10;&#10;Description générée automatiquemen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78040" y="5340403"/>
            <a:ext cx="574001" cy="57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g21bfacbd4d1_0_81"/>
          <p:cNvSpPr txBox="1"/>
          <p:nvPr/>
        </p:nvSpPr>
        <p:spPr>
          <a:xfrm>
            <a:off x="6287065" y="5293540"/>
            <a:ext cx="1149874" cy="9951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Mathieu BRUGEAU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000" dirty="0">
                <a:latin typeface="Calibri"/>
                <a:ea typeface="Calibri"/>
                <a:cs typeface="Calibri"/>
                <a:sym typeface="Calibri"/>
              </a:rPr>
              <a:t>Cartographie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015" name="Google Shape;1015;g21bfacbd4d1_0_81"/>
          <p:cNvSpPr txBox="1"/>
          <p:nvPr/>
        </p:nvSpPr>
        <p:spPr>
          <a:xfrm>
            <a:off x="7931953" y="5275041"/>
            <a:ext cx="1153501" cy="8697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Karima FRIGA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Fédérale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16" name="Google Shape;1016;g21bfacbd4d1_0_81"/>
          <p:cNvPicPr preferRelativeResize="0"/>
          <p:nvPr/>
        </p:nvPicPr>
        <p:blipFill rotWithShape="1">
          <a:blip r:embed="rId12">
            <a:alphaModFix/>
          </a:blip>
          <a:srcRect b="8450"/>
          <a:stretch/>
        </p:blipFill>
        <p:spPr>
          <a:xfrm>
            <a:off x="7399617" y="5319729"/>
            <a:ext cx="565383" cy="60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g21bfacbd4d1_0_81" descr="Une image contenant personne, Visage humain, homme, habits&#10;&#10;Description générée automatiquement"/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 b="20204"/>
          <a:stretch/>
        </p:blipFill>
        <p:spPr>
          <a:xfrm>
            <a:off x="5611522" y="5330396"/>
            <a:ext cx="678413" cy="650989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g21bfacbd4d1_0_81"/>
          <p:cNvSpPr txBox="1"/>
          <p:nvPr/>
        </p:nvSpPr>
        <p:spPr>
          <a:xfrm>
            <a:off x="11107696" y="5266641"/>
            <a:ext cx="1184445" cy="898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Nicolas REFUTIN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Elections, </a:t>
            </a:r>
          </a:p>
          <a:p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cartograpgie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développement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019" name="Google Shape;1019;g21bfacbd4d1_0_81"/>
          <p:cNvSpPr txBox="1"/>
          <p:nvPr/>
        </p:nvSpPr>
        <p:spPr>
          <a:xfrm>
            <a:off x="9596570" y="5246421"/>
            <a:ext cx="1080436" cy="898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Patrick RUE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cs typeface="Calibri"/>
                <a:sym typeface="Calibri"/>
              </a:rPr>
              <a:t>Conditions de travail 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20" name="Google Shape;1020;g21bfacbd4d1_0_81"/>
          <p:cNvPicPr preferRelativeResize="0"/>
          <p:nvPr/>
        </p:nvPicPr>
        <p:blipFill rotWithShape="1">
          <a:blip r:embed="rId14">
            <a:alphaModFix/>
          </a:blip>
          <a:srcRect l="7022" t="5076" r="7022" b="5076"/>
          <a:stretch/>
        </p:blipFill>
        <p:spPr>
          <a:xfrm>
            <a:off x="9047993" y="5332896"/>
            <a:ext cx="565383" cy="59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g21bfacbd4d1_0_81"/>
          <p:cNvPicPr preferRelativeResize="0"/>
          <p:nvPr/>
        </p:nvPicPr>
        <p:blipFill rotWithShape="1">
          <a:blip r:embed="rId15">
            <a:alphaModFix/>
          </a:blip>
          <a:srcRect b="14610"/>
          <a:stretch/>
        </p:blipFill>
        <p:spPr>
          <a:xfrm>
            <a:off x="6577355" y="3498632"/>
            <a:ext cx="1301847" cy="137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g21bfacbd4d1_0_81"/>
          <p:cNvPicPr preferRelativeResize="0">
            <a:picLocks noChangeAspect="1"/>
          </p:cNvPicPr>
          <p:nvPr/>
        </p:nvPicPr>
        <p:blipFill rotWithShape="1">
          <a:blip r:embed="rId16">
            <a:alphaModFix/>
          </a:blip>
          <a:srcRect l="22617" t="9950" r="21328" b="16395"/>
          <a:stretch/>
        </p:blipFill>
        <p:spPr>
          <a:xfrm>
            <a:off x="10595746" y="5299922"/>
            <a:ext cx="508638" cy="7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g21bfacbd4d1_0_81"/>
          <p:cNvSpPr/>
          <p:nvPr/>
        </p:nvSpPr>
        <p:spPr>
          <a:xfrm>
            <a:off x="221350" y="1461824"/>
            <a:ext cx="11733417" cy="3803083"/>
          </a:xfrm>
          <a:custGeom>
            <a:avLst/>
            <a:gdLst/>
            <a:ahLst/>
            <a:cxnLst/>
            <a:rect l="l" t="t" r="r" b="b"/>
            <a:pathLst>
              <a:path w="704005" h="228185" extrusionOk="0">
                <a:moveTo>
                  <a:pt x="264843" y="0"/>
                </a:moveTo>
                <a:lnTo>
                  <a:pt x="436169" y="0"/>
                </a:lnTo>
                <a:lnTo>
                  <a:pt x="436917" y="110415"/>
                </a:lnTo>
                <a:lnTo>
                  <a:pt x="704005" y="111156"/>
                </a:lnTo>
                <a:lnTo>
                  <a:pt x="704005" y="226758"/>
                </a:lnTo>
                <a:lnTo>
                  <a:pt x="0" y="228185"/>
                </a:lnTo>
                <a:lnTo>
                  <a:pt x="0" y="111897"/>
                </a:lnTo>
                <a:lnTo>
                  <a:pt x="265592" y="111156"/>
                </a:lnTo>
                <a:close/>
              </a:path>
            </a:pathLst>
          </a:custGeom>
          <a:noFill/>
          <a:ln w="38100" cap="flat" cmpd="sng">
            <a:solidFill>
              <a:srgbClr val="C90B2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200" dirty="0"/>
          </a:p>
        </p:txBody>
      </p:sp>
      <p:sp>
        <p:nvSpPr>
          <p:cNvPr id="1024" name="Google Shape;1024;g21bfacbd4d1_0_81"/>
          <p:cNvSpPr txBox="1"/>
          <p:nvPr/>
        </p:nvSpPr>
        <p:spPr>
          <a:xfrm>
            <a:off x="7585083" y="2827135"/>
            <a:ext cx="2825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SECRETARIAT FEDERAL</a:t>
            </a:r>
            <a:endParaRPr sz="1600" b="1" dirty="0">
              <a:solidFill>
                <a:srgbClr val="C00000"/>
              </a:solidFill>
            </a:endParaRPr>
          </a:p>
        </p:txBody>
      </p:sp>
      <p:sp>
        <p:nvSpPr>
          <p:cNvPr id="1026" name="Google Shape;1026;g21bfacbd4d1_0_81"/>
          <p:cNvSpPr/>
          <p:nvPr/>
        </p:nvSpPr>
        <p:spPr>
          <a:xfrm>
            <a:off x="26560" y="1393563"/>
            <a:ext cx="12138873" cy="4942296"/>
          </a:xfrm>
          <a:custGeom>
            <a:avLst/>
            <a:gdLst/>
            <a:ahLst/>
            <a:cxnLst/>
            <a:rect l="l" t="t" r="r" b="b"/>
            <a:pathLst>
              <a:path w="732434" h="297761" extrusionOk="0">
                <a:moveTo>
                  <a:pt x="275317" y="0"/>
                </a:moveTo>
                <a:lnTo>
                  <a:pt x="621709" y="748"/>
                </a:lnTo>
                <a:lnTo>
                  <a:pt x="622457" y="108481"/>
                </a:lnTo>
                <a:lnTo>
                  <a:pt x="731686" y="107733"/>
                </a:lnTo>
                <a:lnTo>
                  <a:pt x="732434" y="297013"/>
                </a:lnTo>
                <a:lnTo>
                  <a:pt x="0" y="297761"/>
                </a:lnTo>
                <a:lnTo>
                  <a:pt x="2244" y="111473"/>
                </a:lnTo>
                <a:lnTo>
                  <a:pt x="276066" y="109977"/>
                </a:lnTo>
                <a:close/>
              </a:path>
            </a:pathLst>
          </a:custGeom>
          <a:noFill/>
          <a:ln w="38100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200" dirty="0"/>
          </a:p>
        </p:txBody>
      </p:sp>
      <p:sp>
        <p:nvSpPr>
          <p:cNvPr id="1027" name="Google Shape;1027;g21bfacbd4d1_0_81"/>
          <p:cNvSpPr txBox="1"/>
          <p:nvPr/>
        </p:nvSpPr>
        <p:spPr>
          <a:xfrm>
            <a:off x="8163117" y="1439249"/>
            <a:ext cx="1527000" cy="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rgbClr val="0C343D"/>
                </a:solidFill>
              </a:rPr>
              <a:t>BUREAU</a:t>
            </a:r>
            <a:endParaRPr sz="1600" b="1" dirty="0">
              <a:solidFill>
                <a:srgbClr val="0C343D"/>
              </a:solidFill>
            </a:endParaRPr>
          </a:p>
          <a:p>
            <a:pPr algn="ctr"/>
            <a:r>
              <a:rPr lang="en-US" sz="1600" b="1" dirty="0">
                <a:solidFill>
                  <a:srgbClr val="0C343D"/>
                </a:solidFill>
              </a:rPr>
              <a:t>FEDERAL</a:t>
            </a:r>
            <a:endParaRPr sz="1600" b="1" dirty="0">
              <a:solidFill>
                <a:srgbClr val="0C343D"/>
              </a:solidFill>
            </a:endParaRPr>
          </a:p>
        </p:txBody>
      </p:sp>
      <p:sp>
        <p:nvSpPr>
          <p:cNvPr id="985" name="Google Shape;985;g21bfacbd4d1_0_81"/>
          <p:cNvSpPr txBox="1">
            <a:spLocks noGrp="1"/>
          </p:cNvSpPr>
          <p:nvPr>
            <p:ph type="sldNum" idx="12"/>
          </p:nvPr>
        </p:nvSpPr>
        <p:spPr>
          <a:xfrm>
            <a:off x="9820525" y="432903"/>
            <a:ext cx="2473600" cy="51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D30FA9-9D53-E948-5544-DF34F75523EB}"/>
              </a:ext>
            </a:extLst>
          </p:cNvPr>
          <p:cNvSpPr txBox="1"/>
          <p:nvPr/>
        </p:nvSpPr>
        <p:spPr>
          <a:xfrm>
            <a:off x="9862798" y="392203"/>
            <a:ext cx="2289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Secrétariat fédéral/</a:t>
            </a:r>
          </a:p>
          <a:p>
            <a:r>
              <a:rPr lang="fr-FR" dirty="0">
                <a:solidFill>
                  <a:srgbClr val="C00000"/>
                </a:solidFill>
              </a:rPr>
              <a:t> </a:t>
            </a:r>
          </a:p>
          <a:p>
            <a:r>
              <a:rPr lang="fr-FR" sz="1600" b="1" dirty="0">
                <a:solidFill>
                  <a:srgbClr val="0C343D"/>
                </a:solidFill>
              </a:rPr>
              <a:t>Bureau fédéral</a:t>
            </a:r>
          </a:p>
        </p:txBody>
      </p:sp>
      <p:sp>
        <p:nvSpPr>
          <p:cNvPr id="3" name="Google Shape;1001;g21bfacbd4d1_0_81">
            <a:extLst>
              <a:ext uri="{FF2B5EF4-FFF2-40B4-BE49-F238E27FC236}">
                <a16:creationId xmlns:a16="http://schemas.microsoft.com/office/drawing/2014/main" id="{CE421930-781A-513A-4EED-7DF9335C8374}"/>
              </a:ext>
            </a:extLst>
          </p:cNvPr>
          <p:cNvSpPr txBox="1">
            <a:spLocks/>
          </p:cNvSpPr>
          <p:nvPr/>
        </p:nvSpPr>
        <p:spPr>
          <a:xfrm>
            <a:off x="327216" y="1543330"/>
            <a:ext cx="2062046" cy="776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>
            <a:lvl1pPr marL="304815" lvl="0" indent="-15240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630" lvl="1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lvl="2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261" lvl="3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76" lvl="4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91" lvl="5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707" lvl="6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8522" lvl="7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337" lvl="8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30" indent="304815">
              <a:lnSpc>
                <a:spcPct val="100000"/>
              </a:lnSpc>
              <a:spcBef>
                <a:spcPts val="0"/>
              </a:spcBef>
            </a:pPr>
            <a:r>
              <a:rPr lang="en-US" sz="10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Cathy </a:t>
            </a: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KOTTELAT</a:t>
            </a:r>
          </a:p>
          <a:p>
            <a:pPr marL="914446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Conseillère</a:t>
            </a: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technique</a:t>
            </a:r>
            <a:endParaRPr lang="en-US"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BFB78E-F34A-AB03-8BBC-3A7F0A7066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7620" y="1503381"/>
            <a:ext cx="593368" cy="7911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30ED23-5F1F-3ACE-05FD-60E4189DDCA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171016" y="1588211"/>
            <a:ext cx="1001805" cy="13398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4AF407-FC20-3CB2-194F-D8DD9F686F3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361322" y="1431784"/>
            <a:ext cx="693222" cy="92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" grpId="0" build="p"/>
      <p:bldP spid="988" grpId="0" build="p"/>
      <p:bldP spid="989" grpId="0" build="p"/>
      <p:bldP spid="990" grpId="0" build="p"/>
      <p:bldP spid="997" grpId="0"/>
      <p:bldP spid="998" grpId="0"/>
      <p:bldP spid="1001" grpId="0" build="p"/>
      <p:bldP spid="1003" grpId="0" build="p"/>
      <p:bldP spid="1008" grpId="0" animBg="1"/>
      <p:bldP spid="1009" grpId="0"/>
      <p:bldP spid="1011" grpId="0"/>
      <p:bldP spid="1012" grpId="0"/>
      <p:bldP spid="1014" grpId="0"/>
      <p:bldP spid="1015" grpId="0"/>
      <p:bldP spid="1018" grpId="0"/>
      <p:bldP spid="1019" grpId="0"/>
      <p:bldP spid="1024" grpId="0"/>
      <p:bldP spid="1027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>
          <a:extLst>
            <a:ext uri="{FF2B5EF4-FFF2-40B4-BE49-F238E27FC236}">
              <a16:creationId xmlns:a16="http://schemas.microsoft.com/office/drawing/2014/main" id="{0FAE9307-DCAE-A692-D4C5-9425EC8E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21bfacbd4d1_0_81">
            <a:extLst>
              <a:ext uri="{FF2B5EF4-FFF2-40B4-BE49-F238E27FC236}">
                <a16:creationId xmlns:a16="http://schemas.microsoft.com/office/drawing/2014/main" id="{F8FA880D-8040-E5A7-6A9D-43A923760EF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-7493" y="6380415"/>
            <a:ext cx="12199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algn="r"/>
            <a:r>
              <a:rPr lang="en-US" sz="2133" dirty="0">
                <a:latin typeface="Calibri"/>
                <a:ea typeface="Calibri"/>
                <a:cs typeface="Calibri"/>
                <a:sym typeface="Calibri"/>
              </a:rPr>
              <a:t>FOSPS</a:t>
            </a:r>
            <a:endParaRPr sz="2133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4" name="Google Shape;984;g21bfacbd4d1_0_81" descr="Afficher l'image d'origine">
            <a:extLst>
              <a:ext uri="{FF2B5EF4-FFF2-40B4-BE49-F238E27FC236}">
                <a16:creationId xmlns:a16="http://schemas.microsoft.com/office/drawing/2014/main" id="{29B6E1B8-224A-790E-CED5-12A050BA54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63" y="259673"/>
            <a:ext cx="873083" cy="1016043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g21bfacbd4d1_0_81">
            <a:extLst>
              <a:ext uri="{FF2B5EF4-FFF2-40B4-BE49-F238E27FC236}">
                <a16:creationId xmlns:a16="http://schemas.microsoft.com/office/drawing/2014/main" id="{1EB5581F-5A05-472A-5CBA-43453666083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-473">
            <a:off x="6976712" y="1498970"/>
            <a:ext cx="3114379" cy="1785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Laurent MATEU</a:t>
            </a:r>
            <a:endParaRPr sz="12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67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67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67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67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Général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Adjoint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SG des services publics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30481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Tous les </a:t>
            </a:r>
            <a:r>
              <a:rPr lang="en-US" sz="1000" b="1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secteurs</a:t>
            </a: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1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Relation avec la FNCDG et les association </a:t>
            </a:r>
            <a:r>
              <a:rPr lang="en-US" sz="1000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d’élus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CCFP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CNRACL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Confédération CCN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Police </a:t>
            </a:r>
            <a:r>
              <a:rPr lang="en-US" sz="1000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municipale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g21bfacbd4d1_0_81">
            <a:extLst>
              <a:ext uri="{FF2B5EF4-FFF2-40B4-BE49-F238E27FC236}">
                <a16:creationId xmlns:a16="http://schemas.microsoft.com/office/drawing/2014/main" id="{7BCE13C6-7353-009D-D4A1-D803C244CD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29" y="246800"/>
            <a:ext cx="8481600" cy="111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en-US" sz="4000" dirty="0" err="1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en-US" sz="4000" dirty="0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 Fédérale</a:t>
            </a:r>
            <a:endParaRPr sz="4000" dirty="0">
              <a:solidFill>
                <a:srgbClr val="FDFDF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3200"/>
            </a:pPr>
            <a:r>
              <a:rPr lang="en-US" sz="4000" dirty="0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Branche des Services Publics</a:t>
            </a:r>
            <a:r>
              <a:rPr lang="en-US" sz="4867" dirty="0">
                <a:solidFill>
                  <a:srgbClr val="FDFDF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67" dirty="0">
              <a:solidFill>
                <a:srgbClr val="FDFDF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g21bfacbd4d1_0_81">
            <a:extLst>
              <a:ext uri="{FF2B5EF4-FFF2-40B4-BE49-F238E27FC236}">
                <a16:creationId xmlns:a16="http://schemas.microsoft.com/office/drawing/2014/main" id="{FC4495C9-D7C4-038A-E600-9D160F3BC0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691768" y="3376106"/>
            <a:ext cx="2233254" cy="17561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1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Gisèle LE MAREC</a:t>
            </a:r>
            <a:endParaRPr sz="11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Fédérale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permanente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 syndicale</a:t>
            </a: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Délégation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du CSFPT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Statuts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syndicaux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suivi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des structures,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Communication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Santé-Sécurité,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Section des cadres,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ASFAAM,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filière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petite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enfance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g21bfacbd4d1_0_81">
            <a:extLst>
              <a:ext uri="{FF2B5EF4-FFF2-40B4-BE49-F238E27FC236}">
                <a16:creationId xmlns:a16="http://schemas.microsoft.com/office/drawing/2014/main" id="{38F0E487-9BBC-4C6A-D2CE-6EC167983E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-641">
            <a:off x="3349326" y="3374108"/>
            <a:ext cx="2125168" cy="1952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1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Johann LAURENCY</a:t>
            </a:r>
            <a:endParaRPr sz="11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permanent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Trésorier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Général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Orientations/Revendications</a:t>
            </a: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Evolution de la FPT,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Questions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Statutaires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Protection Sociale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Complémentaire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Carrières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Rémunérations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Temps de travail.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Union Nationale FO Habitat, Union des eaux et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assainissement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g21bfacbd4d1_0_81">
            <a:extLst>
              <a:ext uri="{FF2B5EF4-FFF2-40B4-BE49-F238E27FC236}">
                <a16:creationId xmlns:a16="http://schemas.microsoft.com/office/drawing/2014/main" id="{0667CEA4-0697-1D2C-20E9-40A8B5BD543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0157588" y="3356992"/>
            <a:ext cx="1803495" cy="169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1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Patrice CARRE</a:t>
            </a:r>
            <a:endParaRPr sz="11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r>
              <a:rPr lang="en-US" sz="1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permanent</a:t>
            </a:r>
            <a:endParaRPr sz="1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sz="1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Elections /Développement</a:t>
            </a:r>
            <a:endParaRPr sz="10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Elections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professionnelles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Développement, 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Droit syndical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Service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juridique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statutaire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Union FO SIS, </a:t>
            </a:r>
            <a:r>
              <a:rPr lang="en-US" sz="1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funéraire</a:t>
            </a:r>
            <a:endParaRPr sz="10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2" name="Google Shape;992;g21bfacbd4d1_0_81">
            <a:extLst>
              <a:ext uri="{FF2B5EF4-FFF2-40B4-BE49-F238E27FC236}">
                <a16:creationId xmlns:a16="http://schemas.microsoft.com/office/drawing/2014/main" id="{84A12E33-C535-7906-0812-7B87DAB53C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0198" y="3579665"/>
            <a:ext cx="1230258" cy="119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g21bfacbd4d1_0_81">
            <a:extLst>
              <a:ext uri="{FF2B5EF4-FFF2-40B4-BE49-F238E27FC236}">
                <a16:creationId xmlns:a16="http://schemas.microsoft.com/office/drawing/2014/main" id="{C61D1248-1EAD-D574-16D0-43A08992F64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7653" y="3428307"/>
            <a:ext cx="1142043" cy="121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g21bfacbd4d1_0_81">
            <a:extLst>
              <a:ext uri="{FF2B5EF4-FFF2-40B4-BE49-F238E27FC236}">
                <a16:creationId xmlns:a16="http://schemas.microsoft.com/office/drawing/2014/main" id="{95D8AF75-D370-1538-17AB-A37AA5B150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3263" y="1503386"/>
            <a:ext cx="576066" cy="650709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g21bfacbd4d1_0_81">
            <a:extLst>
              <a:ext uri="{FF2B5EF4-FFF2-40B4-BE49-F238E27FC236}">
                <a16:creationId xmlns:a16="http://schemas.microsoft.com/office/drawing/2014/main" id="{DC987B8A-54E2-B8E3-6031-8C989974356F}"/>
              </a:ext>
            </a:extLst>
          </p:cNvPr>
          <p:cNvSpPr txBox="1"/>
          <p:nvPr/>
        </p:nvSpPr>
        <p:spPr>
          <a:xfrm>
            <a:off x="2172394" y="1406523"/>
            <a:ext cx="1758632" cy="865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Jean Jacques BAGHDIKIAN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Relations Public/Privé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g21bfacbd4d1_0_81">
            <a:extLst>
              <a:ext uri="{FF2B5EF4-FFF2-40B4-BE49-F238E27FC236}">
                <a16:creationId xmlns:a16="http://schemas.microsoft.com/office/drawing/2014/main" id="{6C668A88-1B5E-F375-3A28-C9C2B8D30050}"/>
              </a:ext>
            </a:extLst>
          </p:cNvPr>
          <p:cNvSpPr txBox="1"/>
          <p:nvPr/>
        </p:nvSpPr>
        <p:spPr>
          <a:xfrm>
            <a:off x="11007555" y="1551680"/>
            <a:ext cx="1184445" cy="12048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Sébastien VADÉ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</a:pP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Assistant du SG </a:t>
            </a:r>
            <a:r>
              <a:rPr lang="en-US" sz="1000" b="1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branche</a:t>
            </a: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buClr>
                <a:srgbClr val="000000"/>
              </a:buClr>
            </a:pPr>
            <a:r>
              <a:rPr lang="en-US" sz="1000" b="1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des services publics</a:t>
            </a:r>
            <a:endParaRPr sz="1000" b="1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- Formations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fédérales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>
              <a:buClr>
                <a:srgbClr val="000000"/>
              </a:buClr>
            </a:pP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dirty="0" err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Président</a:t>
            </a:r>
            <a:r>
              <a:rPr lang="en-US" sz="1000" dirty="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 de la FS5 du CSFPT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00" name="Google Shape;1000;g21bfacbd4d1_0_81">
            <a:extLst>
              <a:ext uri="{FF2B5EF4-FFF2-40B4-BE49-F238E27FC236}">
                <a16:creationId xmlns:a16="http://schemas.microsoft.com/office/drawing/2014/main" id="{C9E31C58-530A-21C1-788D-D7B83CED72D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rcRect/>
          <a:stretch/>
        </p:blipFill>
        <p:spPr>
          <a:xfrm>
            <a:off x="2136081" y="5445427"/>
            <a:ext cx="495167" cy="734213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g21bfacbd4d1_0_81">
            <a:extLst>
              <a:ext uri="{FF2B5EF4-FFF2-40B4-BE49-F238E27FC236}">
                <a16:creationId xmlns:a16="http://schemas.microsoft.com/office/drawing/2014/main" id="{44F5B2AB-AFC2-A0B5-7F9D-B90F11EF28C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-230279" y="3222403"/>
            <a:ext cx="2402673" cy="776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609630" indent="304815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Christophe LEVEILLE</a:t>
            </a:r>
          </a:p>
          <a:p>
            <a:pPr marL="609630" indent="304815">
              <a:lnSpc>
                <a:spcPct val="100000"/>
              </a:lnSpc>
              <a:spcBef>
                <a:spcPts val="0"/>
              </a:spcBef>
            </a:pPr>
            <a:r>
              <a:rPr lang="fr-FR" sz="1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 fédéral Adjoint</a:t>
            </a:r>
            <a:endParaRPr sz="1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 indent="0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Relations </a:t>
            </a:r>
            <a:r>
              <a:rPr lang="en-US" sz="1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confédérales</a:t>
            </a:r>
            <a:endParaRPr sz="1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2" name="Google Shape;1002;g21bfacbd4d1_0_81">
            <a:extLst>
              <a:ext uri="{FF2B5EF4-FFF2-40B4-BE49-F238E27FC236}">
                <a16:creationId xmlns:a16="http://schemas.microsoft.com/office/drawing/2014/main" id="{E85198A6-F5F0-BCD5-DA47-D90B8348B9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155" b="1155"/>
          <a:stretch/>
        </p:blipFill>
        <p:spPr>
          <a:xfrm>
            <a:off x="122291" y="3340745"/>
            <a:ext cx="576067" cy="602159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g21bfacbd4d1_0_81">
            <a:extLst>
              <a:ext uri="{FF2B5EF4-FFF2-40B4-BE49-F238E27FC236}">
                <a16:creationId xmlns:a16="http://schemas.microsoft.com/office/drawing/2014/main" id="{17757B41-918E-FA48-76DE-B336FCFC7D6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268758" y="2336829"/>
            <a:ext cx="1975820" cy="838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marL="914446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Bruno GRENIER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04815" algn="ctr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Europe </a:t>
            </a: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Comité</a:t>
            </a: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ARL, </a:t>
            </a: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funéraire</a:t>
            </a:r>
            <a:endParaRPr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4" name="Google Shape;1004;g21bfacbd4d1_0_81">
            <a:extLst>
              <a:ext uri="{FF2B5EF4-FFF2-40B4-BE49-F238E27FC236}">
                <a16:creationId xmlns:a16="http://schemas.microsoft.com/office/drawing/2014/main" id="{9853697F-8E19-1256-63CE-43B9229C307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337" b="3337"/>
          <a:stretch/>
        </p:blipFill>
        <p:spPr>
          <a:xfrm>
            <a:off x="2435830" y="2422683"/>
            <a:ext cx="565383" cy="72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7" name="Google Shape;1007;g21bfacbd4d1_0_81">
            <a:extLst>
              <a:ext uri="{FF2B5EF4-FFF2-40B4-BE49-F238E27FC236}">
                <a16:creationId xmlns:a16="http://schemas.microsoft.com/office/drawing/2014/main" id="{ADE24993-E5BD-D39B-86D6-A7FDB215FD3B}"/>
              </a:ext>
            </a:extLst>
          </p:cNvPr>
          <p:cNvCxnSpPr>
            <a:cxnSpLocks/>
          </p:cNvCxnSpPr>
          <p:nvPr/>
        </p:nvCxnSpPr>
        <p:spPr>
          <a:xfrm>
            <a:off x="3931026" y="2303905"/>
            <a:ext cx="1804934" cy="452612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008" name="Google Shape;1008;g21bfacbd4d1_0_81">
            <a:extLst>
              <a:ext uri="{FF2B5EF4-FFF2-40B4-BE49-F238E27FC236}">
                <a16:creationId xmlns:a16="http://schemas.microsoft.com/office/drawing/2014/main" id="{1B3C8992-225A-99CB-C9BB-80B720C94CBF}"/>
              </a:ext>
            </a:extLst>
          </p:cNvPr>
          <p:cNvSpPr/>
          <p:nvPr/>
        </p:nvSpPr>
        <p:spPr>
          <a:xfrm>
            <a:off x="185346" y="1379655"/>
            <a:ext cx="4042200" cy="180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algn="ctr"/>
            <a:endParaRPr sz="1200"/>
          </a:p>
        </p:txBody>
      </p:sp>
      <p:sp>
        <p:nvSpPr>
          <p:cNvPr id="1009" name="Google Shape;1009;g21bfacbd4d1_0_81">
            <a:extLst>
              <a:ext uri="{FF2B5EF4-FFF2-40B4-BE49-F238E27FC236}">
                <a16:creationId xmlns:a16="http://schemas.microsoft.com/office/drawing/2014/main" id="{A0FE7E21-5721-583D-3732-C281BCB36272}"/>
              </a:ext>
            </a:extLst>
          </p:cNvPr>
          <p:cNvSpPr txBox="1"/>
          <p:nvPr/>
        </p:nvSpPr>
        <p:spPr>
          <a:xfrm>
            <a:off x="775647" y="4254205"/>
            <a:ext cx="1316711" cy="8882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Valérie PUJOL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Fédérale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Coordination CCFP,</a:t>
            </a:r>
          </a:p>
          <a:p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groupe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 de travail </a:t>
            </a:r>
          </a:p>
          <a:p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thématique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10" name="Google Shape;1010;g21bfacbd4d1_0_81">
            <a:extLst>
              <a:ext uri="{FF2B5EF4-FFF2-40B4-BE49-F238E27FC236}">
                <a16:creationId xmlns:a16="http://schemas.microsoft.com/office/drawing/2014/main" id="{564FC91A-4E52-4292-E3A8-52F1D30AB88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0264" y="4263699"/>
            <a:ext cx="565380" cy="546603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21bfacbd4d1_0_81">
            <a:extLst>
              <a:ext uri="{FF2B5EF4-FFF2-40B4-BE49-F238E27FC236}">
                <a16:creationId xmlns:a16="http://schemas.microsoft.com/office/drawing/2014/main" id="{0D2F463F-0D6F-5F89-6E6B-1DA3F2321651}"/>
              </a:ext>
            </a:extLst>
          </p:cNvPr>
          <p:cNvSpPr txBox="1"/>
          <p:nvPr/>
        </p:nvSpPr>
        <p:spPr>
          <a:xfrm>
            <a:off x="730472" y="5301208"/>
            <a:ext cx="1341310" cy="10374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46"/>
            <a:endParaRPr sz="12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Christophe ODERMATT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Questions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Statutaires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service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juridique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, CSFPT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012" name="Google Shape;1012;g21bfacbd4d1_0_81">
            <a:extLst>
              <a:ext uri="{FF2B5EF4-FFF2-40B4-BE49-F238E27FC236}">
                <a16:creationId xmlns:a16="http://schemas.microsoft.com/office/drawing/2014/main" id="{6F5B221B-08B9-42AD-8739-17D1DD219CE1}"/>
              </a:ext>
            </a:extLst>
          </p:cNvPr>
          <p:cNvSpPr txBox="1"/>
          <p:nvPr/>
        </p:nvSpPr>
        <p:spPr>
          <a:xfrm>
            <a:off x="2695547" y="5390929"/>
            <a:ext cx="1111670" cy="10360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fr-FR" sz="1000" b="1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Eric</a:t>
            </a:r>
            <a:r>
              <a:rPr lang="fr-FR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MARIN</a:t>
            </a:r>
          </a:p>
          <a:p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CNFPT - CNO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13" name="Google Shape;1013;g21bfacbd4d1_0_81">
            <a:extLst>
              <a:ext uri="{FF2B5EF4-FFF2-40B4-BE49-F238E27FC236}">
                <a16:creationId xmlns:a16="http://schemas.microsoft.com/office/drawing/2014/main" id="{3F518520-FA33-BB36-A4AD-57E0D820A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5894" y="5375279"/>
            <a:ext cx="574001" cy="57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g21bfacbd4d1_0_81">
            <a:extLst>
              <a:ext uri="{FF2B5EF4-FFF2-40B4-BE49-F238E27FC236}">
                <a16:creationId xmlns:a16="http://schemas.microsoft.com/office/drawing/2014/main" id="{801FE0CC-1017-81EC-66A3-DE6C602ADBA3}"/>
              </a:ext>
            </a:extLst>
          </p:cNvPr>
          <p:cNvSpPr txBox="1"/>
          <p:nvPr/>
        </p:nvSpPr>
        <p:spPr>
          <a:xfrm>
            <a:off x="4689850" y="5385295"/>
            <a:ext cx="1149874" cy="9951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Mathieu BRUGEAU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000" dirty="0">
                <a:latin typeface="Calibri"/>
                <a:ea typeface="Calibri"/>
                <a:cs typeface="Calibri"/>
                <a:sym typeface="Calibri"/>
              </a:rPr>
              <a:t>Cartographie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015" name="Google Shape;1015;g21bfacbd4d1_0_81">
            <a:extLst>
              <a:ext uri="{FF2B5EF4-FFF2-40B4-BE49-F238E27FC236}">
                <a16:creationId xmlns:a16="http://schemas.microsoft.com/office/drawing/2014/main" id="{3B5E7ED6-E53C-AFE6-934F-D533228190A3}"/>
              </a:ext>
            </a:extLst>
          </p:cNvPr>
          <p:cNvSpPr txBox="1"/>
          <p:nvPr/>
        </p:nvSpPr>
        <p:spPr>
          <a:xfrm>
            <a:off x="6647063" y="5425912"/>
            <a:ext cx="1153501" cy="8697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914446"/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Karima FRIGA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Fédérale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Adjointe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000" b="1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16" name="Google Shape;1016;g21bfacbd4d1_0_81">
            <a:extLst>
              <a:ext uri="{FF2B5EF4-FFF2-40B4-BE49-F238E27FC236}">
                <a16:creationId xmlns:a16="http://schemas.microsoft.com/office/drawing/2014/main" id="{8D68EB85-1876-A0C7-5D6A-22DEFE96343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3054" r="3054"/>
          <a:stretch/>
        </p:blipFill>
        <p:spPr>
          <a:xfrm>
            <a:off x="6034673" y="5447159"/>
            <a:ext cx="565383" cy="60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g21bfacbd4d1_0_81">
            <a:extLst>
              <a:ext uri="{FF2B5EF4-FFF2-40B4-BE49-F238E27FC236}">
                <a16:creationId xmlns:a16="http://schemas.microsoft.com/office/drawing/2014/main" id="{5814FFFA-8A57-90ED-8BFB-32B158424C9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 t="7759" b="7759"/>
          <a:stretch/>
        </p:blipFill>
        <p:spPr>
          <a:xfrm>
            <a:off x="3946974" y="5447588"/>
            <a:ext cx="678413" cy="650989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g21bfacbd4d1_0_81">
            <a:extLst>
              <a:ext uri="{FF2B5EF4-FFF2-40B4-BE49-F238E27FC236}">
                <a16:creationId xmlns:a16="http://schemas.microsoft.com/office/drawing/2014/main" id="{90E451BD-B735-C9C7-A669-C3E41F3A6E3C}"/>
              </a:ext>
            </a:extLst>
          </p:cNvPr>
          <p:cNvSpPr txBox="1"/>
          <p:nvPr/>
        </p:nvSpPr>
        <p:spPr>
          <a:xfrm>
            <a:off x="10575787" y="5359160"/>
            <a:ext cx="1184445" cy="898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Nicolas REFUTIN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Elections, </a:t>
            </a:r>
          </a:p>
          <a:p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cartographie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développement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019" name="Google Shape;1019;g21bfacbd4d1_0_81">
            <a:extLst>
              <a:ext uri="{FF2B5EF4-FFF2-40B4-BE49-F238E27FC236}">
                <a16:creationId xmlns:a16="http://schemas.microsoft.com/office/drawing/2014/main" id="{ED7A71D6-8BE4-A8BC-FE44-F51BDA8EAABA}"/>
              </a:ext>
            </a:extLst>
          </p:cNvPr>
          <p:cNvSpPr txBox="1"/>
          <p:nvPr/>
        </p:nvSpPr>
        <p:spPr>
          <a:xfrm>
            <a:off x="8625619" y="5346958"/>
            <a:ext cx="1080436" cy="898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wrap="square" lIns="60950" tIns="60950" rIns="60950" bIns="60950" anchor="ctr" anchorCtr="0">
            <a:noAutofit/>
          </a:bodyPr>
          <a:lstStyle/>
          <a:p>
            <a:r>
              <a:rPr lang="en-US" sz="10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Patrick RUE</a:t>
            </a:r>
            <a:endParaRPr sz="10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Secrétaire</a:t>
            </a: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Fédéral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Adjoint</a:t>
            </a:r>
            <a:endParaRPr sz="1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000" dirty="0">
                <a:latin typeface="Calibri"/>
                <a:cs typeface="Calibri"/>
                <a:sym typeface="Calibri"/>
              </a:rPr>
              <a:t>Conditions de travail 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020" name="Google Shape;1020;g21bfacbd4d1_0_81">
            <a:extLst>
              <a:ext uri="{FF2B5EF4-FFF2-40B4-BE49-F238E27FC236}">
                <a16:creationId xmlns:a16="http://schemas.microsoft.com/office/drawing/2014/main" id="{010D3A46-783C-EE61-9D45-5226C5A31B6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2167" r="2167"/>
          <a:stretch/>
        </p:blipFill>
        <p:spPr>
          <a:xfrm>
            <a:off x="7968208" y="5417297"/>
            <a:ext cx="565383" cy="59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g21bfacbd4d1_0_81">
            <a:extLst>
              <a:ext uri="{FF2B5EF4-FFF2-40B4-BE49-F238E27FC236}">
                <a16:creationId xmlns:a16="http://schemas.microsoft.com/office/drawing/2014/main" id="{E85DDE73-0C25-007A-C96A-E8768096C23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 t="5536" b="5536"/>
          <a:stretch/>
        </p:blipFill>
        <p:spPr>
          <a:xfrm>
            <a:off x="5519936" y="3388204"/>
            <a:ext cx="1199029" cy="126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g21bfacbd4d1_0_81">
            <a:extLst>
              <a:ext uri="{FF2B5EF4-FFF2-40B4-BE49-F238E27FC236}">
                <a16:creationId xmlns:a16="http://schemas.microsoft.com/office/drawing/2014/main" id="{50BE81DC-F0A5-BC97-CF31-4B319B82187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6">
            <a:alphaModFix/>
          </a:blip>
          <a:srcRect l="11947" r="11947"/>
          <a:stretch/>
        </p:blipFill>
        <p:spPr>
          <a:xfrm>
            <a:off x="9897525" y="5425912"/>
            <a:ext cx="508638" cy="7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g21bfacbd4d1_0_81">
            <a:extLst>
              <a:ext uri="{FF2B5EF4-FFF2-40B4-BE49-F238E27FC236}">
                <a16:creationId xmlns:a16="http://schemas.microsoft.com/office/drawing/2014/main" id="{70F8E54D-7531-34CD-77CF-F8B49E060A7B}"/>
              </a:ext>
            </a:extLst>
          </p:cNvPr>
          <p:cNvSpPr txBox="1"/>
          <p:nvPr/>
        </p:nvSpPr>
        <p:spPr>
          <a:xfrm>
            <a:off x="4986753" y="2940539"/>
            <a:ext cx="1989836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SECRETARIAT FEDERAL</a:t>
            </a:r>
            <a:endParaRPr sz="1200" b="1" dirty="0">
              <a:solidFill>
                <a:srgbClr val="C00000"/>
              </a:solidFill>
            </a:endParaRPr>
          </a:p>
        </p:txBody>
      </p:sp>
      <p:sp>
        <p:nvSpPr>
          <p:cNvPr id="1026" name="Google Shape;1026;g21bfacbd4d1_0_81">
            <a:extLst>
              <a:ext uri="{FF2B5EF4-FFF2-40B4-BE49-F238E27FC236}">
                <a16:creationId xmlns:a16="http://schemas.microsoft.com/office/drawing/2014/main" id="{419C7973-EA8A-A8AD-5957-508041257816}"/>
              </a:ext>
            </a:extLst>
          </p:cNvPr>
          <p:cNvSpPr/>
          <p:nvPr/>
        </p:nvSpPr>
        <p:spPr>
          <a:xfrm>
            <a:off x="-38809" y="1392382"/>
            <a:ext cx="12138873" cy="4942296"/>
          </a:xfrm>
          <a:custGeom>
            <a:avLst/>
            <a:gdLst/>
            <a:ahLst/>
            <a:cxnLst/>
            <a:rect l="l" t="t" r="r" b="b"/>
            <a:pathLst>
              <a:path w="732434" h="297761" extrusionOk="0">
                <a:moveTo>
                  <a:pt x="275317" y="0"/>
                </a:moveTo>
                <a:lnTo>
                  <a:pt x="621709" y="748"/>
                </a:lnTo>
                <a:lnTo>
                  <a:pt x="622457" y="108481"/>
                </a:lnTo>
                <a:lnTo>
                  <a:pt x="731686" y="107733"/>
                </a:lnTo>
                <a:lnTo>
                  <a:pt x="732434" y="297013"/>
                </a:lnTo>
                <a:lnTo>
                  <a:pt x="0" y="297761"/>
                </a:lnTo>
                <a:lnTo>
                  <a:pt x="2244" y="111473"/>
                </a:lnTo>
                <a:lnTo>
                  <a:pt x="276066" y="109977"/>
                </a:lnTo>
                <a:close/>
              </a:path>
            </a:pathLst>
          </a:custGeom>
          <a:noFill/>
          <a:ln w="38100" cap="flat" cmpd="sng">
            <a:solidFill>
              <a:srgbClr val="0C343D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200" dirty="0"/>
          </a:p>
        </p:txBody>
      </p:sp>
      <p:sp>
        <p:nvSpPr>
          <p:cNvPr id="1027" name="Google Shape;1027;g21bfacbd4d1_0_81">
            <a:extLst>
              <a:ext uri="{FF2B5EF4-FFF2-40B4-BE49-F238E27FC236}">
                <a16:creationId xmlns:a16="http://schemas.microsoft.com/office/drawing/2014/main" id="{A62AD29D-7C07-87F0-D3C4-76D8D8AFBA93}"/>
              </a:ext>
            </a:extLst>
          </p:cNvPr>
          <p:cNvSpPr txBox="1"/>
          <p:nvPr/>
        </p:nvSpPr>
        <p:spPr>
          <a:xfrm>
            <a:off x="4792390" y="6088793"/>
            <a:ext cx="1926576" cy="35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0C343D"/>
                </a:solidFill>
              </a:rPr>
              <a:t>BUREAU FEDERAL</a:t>
            </a:r>
            <a:endParaRPr sz="1200" b="1" dirty="0">
              <a:solidFill>
                <a:srgbClr val="0C343D"/>
              </a:solidFill>
            </a:endParaRPr>
          </a:p>
        </p:txBody>
      </p:sp>
      <p:sp>
        <p:nvSpPr>
          <p:cNvPr id="985" name="Google Shape;985;g21bfacbd4d1_0_81">
            <a:extLst>
              <a:ext uri="{FF2B5EF4-FFF2-40B4-BE49-F238E27FC236}">
                <a16:creationId xmlns:a16="http://schemas.microsoft.com/office/drawing/2014/main" id="{4BA446AF-5CE5-D5D1-8B55-6A134A0729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820525" y="432903"/>
            <a:ext cx="2473600" cy="51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0950" tIns="30467" rIns="60950" bIns="30467" rtlCol="0" anchor="ctr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C3A42E-2AEF-BC8A-7EAB-590DF5150CE2}"/>
              </a:ext>
            </a:extLst>
          </p:cNvPr>
          <p:cNvSpPr txBox="1"/>
          <p:nvPr/>
        </p:nvSpPr>
        <p:spPr>
          <a:xfrm>
            <a:off x="9867363" y="303684"/>
            <a:ext cx="2289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Secrétariat fédéral/</a:t>
            </a:r>
          </a:p>
          <a:p>
            <a:r>
              <a:rPr lang="fr-FR" dirty="0">
                <a:solidFill>
                  <a:srgbClr val="C00000"/>
                </a:solidFill>
              </a:rPr>
              <a:t> </a:t>
            </a:r>
          </a:p>
          <a:p>
            <a:r>
              <a:rPr lang="fr-FR" b="1" dirty="0">
                <a:solidFill>
                  <a:srgbClr val="0C343D"/>
                </a:solidFill>
              </a:rPr>
              <a:t>Bureau fédéral</a:t>
            </a:r>
          </a:p>
        </p:txBody>
      </p:sp>
      <p:sp>
        <p:nvSpPr>
          <p:cNvPr id="3" name="Google Shape;1001;g21bfacbd4d1_0_81">
            <a:extLst>
              <a:ext uri="{FF2B5EF4-FFF2-40B4-BE49-F238E27FC236}">
                <a16:creationId xmlns:a16="http://schemas.microsoft.com/office/drawing/2014/main" id="{D83B1912-321F-4862-B26B-0CCBCF7B5411}"/>
              </a:ext>
            </a:extLst>
          </p:cNvPr>
          <p:cNvSpPr txBox="1">
            <a:spLocks/>
          </p:cNvSpPr>
          <p:nvPr/>
        </p:nvSpPr>
        <p:spPr>
          <a:xfrm>
            <a:off x="327216" y="1543330"/>
            <a:ext cx="2062046" cy="776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6270"/>
              </a:srgbClr>
            </a:outerShdw>
          </a:effectLst>
        </p:spPr>
        <p:txBody>
          <a:bodyPr spcFirstLastPara="1" vert="horz" wrap="square" lIns="60950" tIns="30467" rIns="60950" bIns="30467" rtlCol="0" anchor="ctr" anchorCtr="0">
            <a:noAutofit/>
          </a:bodyPr>
          <a:lstStyle>
            <a:lvl1pPr marL="304815" lvl="0" indent="-15240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630" lvl="1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lvl="2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261" lvl="3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76" lvl="4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91" lvl="5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707" lvl="6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8522" lvl="7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337" lvl="8" indent="-228611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30" indent="304815">
              <a:lnSpc>
                <a:spcPct val="100000"/>
              </a:lnSpc>
              <a:spcBef>
                <a:spcPts val="0"/>
              </a:spcBef>
            </a:pP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Cathy KOTTELAT</a:t>
            </a:r>
          </a:p>
          <a:p>
            <a:pPr marL="914446" indent="0">
              <a:lnSpc>
                <a:spcPct val="100000"/>
              </a:lnSpc>
              <a:spcBef>
                <a:spcPts val="0"/>
              </a:spcBef>
            </a:pPr>
            <a:r>
              <a:rPr lang="en-US" sz="1000" b="1" dirty="0" err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Conseillère</a:t>
            </a:r>
            <a:r>
              <a:rPr lang="en-US" sz="10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technique</a:t>
            </a:r>
            <a:endParaRPr lang="en-US" sz="1000" dirty="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71AEF8-B036-DFEC-3232-55931774D2E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380596" y="1503381"/>
            <a:ext cx="600392" cy="800524"/>
          </a:xfrm>
          <a:prstGeom prst="rect">
            <a:avLst/>
          </a:prstGeom>
        </p:spPr>
      </p:pic>
      <p:sp>
        <p:nvSpPr>
          <p:cNvPr id="21" name="Forme libre 20">
            <a:extLst>
              <a:ext uri="{FF2B5EF4-FFF2-40B4-BE49-F238E27FC236}">
                <a16:creationId xmlns:a16="http://schemas.microsoft.com/office/drawing/2014/main" id="{8C094641-94C3-04CA-A436-364BF887B13D}"/>
              </a:ext>
            </a:extLst>
          </p:cNvPr>
          <p:cNvSpPr/>
          <p:nvPr/>
        </p:nvSpPr>
        <p:spPr>
          <a:xfrm>
            <a:off x="2092359" y="1467071"/>
            <a:ext cx="9936265" cy="3799570"/>
          </a:xfrm>
          <a:custGeom>
            <a:avLst/>
            <a:gdLst>
              <a:gd name="csX0" fmla="*/ 2930013 w 10137058"/>
              <a:gd name="csY0" fmla="*/ 0 h 3549445"/>
              <a:gd name="csX1" fmla="*/ 8249265 w 10137058"/>
              <a:gd name="csY1" fmla="*/ 39329 h 3549445"/>
              <a:gd name="csX2" fmla="*/ 8268929 w 10137058"/>
              <a:gd name="csY2" fmla="*/ 1700980 h 3549445"/>
              <a:gd name="csX3" fmla="*/ 10127226 w 10137058"/>
              <a:gd name="csY3" fmla="*/ 1691148 h 3549445"/>
              <a:gd name="csX4" fmla="*/ 10137058 w 10137058"/>
              <a:gd name="csY4" fmla="*/ 3539612 h 3549445"/>
              <a:gd name="csX5" fmla="*/ 19665 w 10137058"/>
              <a:gd name="csY5" fmla="*/ 3549445 h 3549445"/>
              <a:gd name="csX6" fmla="*/ 0 w 10137058"/>
              <a:gd name="csY6" fmla="*/ 1779638 h 3549445"/>
              <a:gd name="csX7" fmla="*/ 2910348 w 10137058"/>
              <a:gd name="csY7" fmla="*/ 1759974 h 3549445"/>
              <a:gd name="csX8" fmla="*/ 2930013 w 10137058"/>
              <a:gd name="csY8" fmla="*/ 0 h 35494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137058" h="3549445">
                <a:moveTo>
                  <a:pt x="2930013" y="0"/>
                </a:moveTo>
                <a:lnTo>
                  <a:pt x="8249265" y="39329"/>
                </a:lnTo>
                <a:lnTo>
                  <a:pt x="8268929" y="1700980"/>
                </a:lnTo>
                <a:lnTo>
                  <a:pt x="10127226" y="1691148"/>
                </a:lnTo>
                <a:cubicBezTo>
                  <a:pt x="10130503" y="2307303"/>
                  <a:pt x="10133781" y="2923457"/>
                  <a:pt x="10137058" y="3539612"/>
                </a:cubicBezTo>
                <a:lnTo>
                  <a:pt x="19665" y="3549445"/>
                </a:lnTo>
                <a:lnTo>
                  <a:pt x="0" y="1779638"/>
                </a:lnTo>
                <a:lnTo>
                  <a:pt x="2910348" y="1759974"/>
                </a:lnTo>
                <a:cubicBezTo>
                  <a:pt x="2913626" y="1183148"/>
                  <a:pt x="2916903" y="606322"/>
                  <a:pt x="2930013" y="0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4" name="Google Shape;1007;g21bfacbd4d1_0_81">
            <a:extLst>
              <a:ext uri="{FF2B5EF4-FFF2-40B4-BE49-F238E27FC236}">
                <a16:creationId xmlns:a16="http://schemas.microsoft.com/office/drawing/2014/main" id="{F2621BCF-133E-833C-8AE8-44657C525BD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8184232" y="1700808"/>
            <a:ext cx="2196364" cy="202835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BCBE801-9E30-61FC-5723-CFFF666BFF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814275" y="1513130"/>
            <a:ext cx="1001805" cy="13398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D89A77-416D-C289-CE58-4C9A8E9DE11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79376" y="1431784"/>
            <a:ext cx="693222" cy="9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9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" grpId="0" build="p"/>
      <p:bldP spid="988" grpId="0" build="p"/>
      <p:bldP spid="989" grpId="0" build="p"/>
      <p:bldP spid="990" grpId="0" build="p"/>
      <p:bldP spid="997" grpId="0"/>
      <p:bldP spid="998" grpId="0"/>
      <p:bldP spid="1001" grpId="0" build="p"/>
      <p:bldP spid="1003" grpId="0" build="p"/>
      <p:bldP spid="1008" grpId="0" animBg="1"/>
      <p:bldP spid="1009" grpId="0"/>
      <p:bldP spid="1011" grpId="0"/>
      <p:bldP spid="1012" grpId="0"/>
      <p:bldP spid="1014" grpId="0"/>
      <p:bldP spid="1015" grpId="0"/>
      <p:bldP spid="1018" grpId="0"/>
      <p:bldP spid="1019" grpId="0"/>
      <p:bldP spid="1024" grpId="0"/>
      <p:bldP spid="1027" grpId="0"/>
      <p:bldP spid="3" grpId="0" build="p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119025</TotalTime>
  <Words>920</Words>
  <Application>Microsoft Macintosh PowerPoint</Application>
  <PresentationFormat>Grand écran</PresentationFormat>
  <Paragraphs>321</Paragraphs>
  <Slides>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Aptos</vt:lpstr>
      <vt:lpstr>Arial</vt:lpstr>
      <vt:lpstr>Calibri</vt:lpstr>
      <vt:lpstr>Neue Haas Grotesk Text Pro</vt:lpstr>
      <vt:lpstr>Ultra</vt:lpstr>
      <vt:lpstr>VanillaVTI</vt:lpstr>
      <vt:lpstr>Présentation PowerPoint</vt:lpstr>
      <vt:lpstr>Présentation PowerPoint</vt:lpstr>
      <vt:lpstr>Organisation Fédérale Branche des Services Publics </vt:lpstr>
      <vt:lpstr>Organisation Fédérale Branche des Services Publics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[FO] VADE Sebastien</dc:creator>
  <cp:lastModifiedBy>[FO] VADE Sebastien</cp:lastModifiedBy>
  <cp:revision>43</cp:revision>
  <cp:lastPrinted>2026-05-06T14:09:25Z</cp:lastPrinted>
  <dcterms:created xsi:type="dcterms:W3CDTF">2026-01-29T14:19:30Z</dcterms:created>
  <dcterms:modified xsi:type="dcterms:W3CDTF">2026-05-26T08:36:43Z</dcterms:modified>
</cp:coreProperties>
</file>