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755"/>
  </p:normalViewPr>
  <p:slideViewPr>
    <p:cSldViewPr snapToGrid="0">
      <p:cViewPr varScale="1">
        <p:scale>
          <a:sx n="94" d="100"/>
          <a:sy n="94" d="100"/>
        </p:scale>
        <p:origin x="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59950-1CDC-E04D-84F0-12EAE6318F61}" type="datetimeFigureOut">
              <a:rPr lang="fr-FR" smtClean="0"/>
              <a:t>06/06/2023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EA7D6-71E0-644E-B083-F9FE6A33F7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90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5F7B2-CC12-48BB-AADC-99253F70046E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1DE4B6-1D2A-5CD6-3D57-A22C4E096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4FF823-0DE3-A635-C019-7C410067A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E87731-6FE2-6143-B7D7-EA83F9B44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5A53-A30C-F545-9251-A1673F58471C}" type="datetimeFigureOut">
              <a:rPr lang="fr-FR" smtClean="0"/>
              <a:t>06/06/2023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C2D9B6-BBA1-0801-B917-F28549BD9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3B5D00-0019-4892-6B87-958AC49C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53E-C66B-D94F-9372-1E43E469F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45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87E7E5-2DA4-BF2C-2BCD-7B8D3A705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78D075B-4FE8-4099-B9DA-0AF40CD62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4BA96E-1ABA-E6A0-1E3C-4013EA50D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5A53-A30C-F545-9251-A1673F58471C}" type="datetimeFigureOut">
              <a:rPr lang="fr-FR" smtClean="0"/>
              <a:t>06/06/2023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C9C15D-5C4A-2CFC-ECA2-B9EACB027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2F45A8-2513-BBDD-67D9-15E3C713E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53E-C66B-D94F-9372-1E43E469F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454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AC53736-3208-E40E-0F82-A0FD58BCDC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94220C8-A1D6-CD37-4B50-A9114109A9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15AC06-65EB-709F-0B4E-3FC73A8AD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5A53-A30C-F545-9251-A1673F58471C}" type="datetimeFigureOut">
              <a:rPr lang="fr-FR" smtClean="0"/>
              <a:t>06/06/2023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781799-4C2F-07C9-F0CD-747C6E6F6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68B5FC-CF3F-AC90-2687-51DEF4EAE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53E-C66B-D94F-9372-1E43E469F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46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D52F45-E6B8-B6C8-3B80-0A4B2520D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F37A31-0B69-F245-77ED-3ED5435EA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89A778-E7B3-280C-9ED0-9EB4FC626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5A53-A30C-F545-9251-A1673F58471C}" type="datetimeFigureOut">
              <a:rPr lang="fr-FR" smtClean="0"/>
              <a:t>06/06/2023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D11621-59B3-A3CB-97C6-FB7841DE3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573FC9-BB09-CADF-158F-E8DA03217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53E-C66B-D94F-9372-1E43E469F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10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9D9D3-C55D-0D6A-4BBE-01AC92CBB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16A9EF-938C-9439-D850-35D97DAF5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A1D889-D0AC-BB0F-F688-AF62B75AC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5A53-A30C-F545-9251-A1673F58471C}" type="datetimeFigureOut">
              <a:rPr lang="fr-FR" smtClean="0"/>
              <a:t>06/06/2023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7CCA4C-BC02-B1F5-91C3-F360DB7EC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5052DC-8DEF-94E4-3E23-84C7055A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53E-C66B-D94F-9372-1E43E469F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2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8EB5FF-BCDB-A2D1-EBFC-8901A9032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A078DB-466B-2D4C-DDBF-27EBE7362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58DE18D-19BC-EEC8-8321-C3AC8AD9E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F9EDDFC-1469-7E61-63EE-FFA7A4C2B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5A53-A30C-F545-9251-A1673F58471C}" type="datetimeFigureOut">
              <a:rPr lang="fr-FR" smtClean="0"/>
              <a:t>06/06/2023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8A632C-38CE-C523-C738-A1F028174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F6972C-802D-3F52-5C74-51598C369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53E-C66B-D94F-9372-1E43E469F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894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03E9DF-3210-2D78-25CB-D4E87395E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D244CD-7B85-39BD-C9A9-ECE483593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12172BD-843F-5CCF-E82B-B31568191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FE0FE05-0F16-E55B-036A-1E2A0D0A3B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967EE73-D410-5250-2BAB-6FEA0B21B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CCEAB0A-A658-BADB-F31D-C7DC49214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5A53-A30C-F545-9251-A1673F58471C}" type="datetimeFigureOut">
              <a:rPr lang="fr-FR" smtClean="0"/>
              <a:t>06/06/2023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6AE6A54-57B2-9134-FC33-2B45E8646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EC3D7E8-2737-9987-5417-65C571FBA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53E-C66B-D94F-9372-1E43E469F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05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86A421-0DE0-070F-3EDB-727D0904E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D0C128-B967-3A35-DB4B-F51467049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5A53-A30C-F545-9251-A1673F58471C}" type="datetimeFigureOut">
              <a:rPr lang="fr-FR" smtClean="0"/>
              <a:t>06/06/2023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A63664C-4381-0247-B456-6F3DC353D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C853C1A-2EFF-D56A-46B7-AC2E8A777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53E-C66B-D94F-9372-1E43E469F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1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D077A2-AB11-984D-DE5C-6619C2A89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5A53-A30C-F545-9251-A1673F58471C}" type="datetimeFigureOut">
              <a:rPr lang="fr-FR" smtClean="0"/>
              <a:t>06/06/2023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A043097-D6C9-E3AE-ED0B-2FD421811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196CDA2-08EB-044E-CAB0-4614F4BE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53E-C66B-D94F-9372-1E43E469F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673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CD4141-DD7B-2CC1-60BE-AD2DC7D5B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77D13F-0D30-0336-7496-B87309909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73F02B-D116-E1FB-26A0-662003A03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50C839-8DE4-27E4-B824-BB63F2C60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5A53-A30C-F545-9251-A1673F58471C}" type="datetimeFigureOut">
              <a:rPr lang="fr-FR" smtClean="0"/>
              <a:t>06/06/2023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36AF8D-2DF6-2E80-2176-C19529CF4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0165F2-AF16-9988-E19E-40300C1AB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53E-C66B-D94F-9372-1E43E469F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11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B56936-5FE6-DE29-4DDD-FAA5964CA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397FE46-C6E0-7262-5F03-CCF303CAE1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35C548-08CA-12AD-66D6-E356BBCE5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C74D27-56E2-DDFB-0ABD-1F7FCA208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5A53-A30C-F545-9251-A1673F58471C}" type="datetimeFigureOut">
              <a:rPr lang="fr-FR" smtClean="0"/>
              <a:t>06/06/2023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514001-4301-C90B-20F3-5E6E7E00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4EEB2E-E575-5B51-1A50-CA409E147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53E-C66B-D94F-9372-1E43E469F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576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25AF399-FB82-B1A1-B62D-051AF6B57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067222-EB9F-D404-8A14-E0CE7ACF1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B9D6C1-B159-2C83-5FA1-EAB51D960E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A5A53-A30C-F545-9251-A1673F58471C}" type="datetimeFigureOut">
              <a:rPr lang="fr-FR" smtClean="0"/>
              <a:t>06/06/2023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0234EF-D519-1618-84B9-D4678B8F2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A4BE4A-673D-BD27-2B59-AC1500B5D8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7E53E-C66B-D94F-9372-1E43E469F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85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fficher l'image d'origine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 r="56238"/>
          <a:stretch>
            <a:fillRect/>
          </a:stretch>
        </p:blipFill>
        <p:spPr bwMode="auto">
          <a:xfrm rot="10800000" flipV="1">
            <a:off x="1624819" y="21263"/>
            <a:ext cx="10668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-146965" y="82201"/>
            <a:ext cx="2279576" cy="6858000"/>
          </a:xfrm>
          <a:prstGeom prst="rect">
            <a:avLst/>
          </a:prstGeom>
          <a:solidFill>
            <a:srgbClr val="E20000"/>
          </a:solidFill>
          <a:ln>
            <a:solidFill>
              <a:srgbClr val="E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fo_logo PUBLIC ET SANT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640" y="88359"/>
            <a:ext cx="1969631" cy="223224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62126" y="2811785"/>
            <a:ext cx="2069797" cy="147732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FR" i="1" dirty="0">
                <a:solidFill>
                  <a:schemeClr val="bg1"/>
                </a:solidFill>
                <a:latin typeface="Arial Black" pitchFamily="34" charset="0"/>
              </a:rPr>
              <a:t>REVENDIQUER</a:t>
            </a:r>
          </a:p>
          <a:p>
            <a:pPr algn="ctr"/>
            <a:endParaRPr lang="fr-FR" i="1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fr-FR" i="1" dirty="0">
                <a:solidFill>
                  <a:schemeClr val="bg1"/>
                </a:solidFill>
                <a:latin typeface="Arial Black" pitchFamily="34" charset="0"/>
              </a:rPr>
              <a:t>NÉGOCIER</a:t>
            </a:r>
          </a:p>
          <a:p>
            <a:pPr algn="ctr"/>
            <a:endParaRPr lang="fr-FR" i="1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fr-FR" i="1" dirty="0">
                <a:solidFill>
                  <a:schemeClr val="bg1"/>
                </a:solidFill>
                <a:latin typeface="Arial Black" pitchFamily="34" charset="0"/>
              </a:rPr>
              <a:t>CONTRACTER</a:t>
            </a:r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>
          <a:xfrm>
            <a:off x="7104112" y="6453336"/>
            <a:ext cx="3528392" cy="360040"/>
          </a:xfrm>
        </p:spPr>
        <p:txBody>
          <a:bodyPr/>
          <a:lstStyle/>
          <a:p>
            <a:r>
              <a:rPr lang="fr-FR"/>
              <a:t>Formation FO - Com péda 2021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4ABEBB2-89F6-0940-9E67-91A2D88C4F84}"/>
              </a:ext>
            </a:extLst>
          </p:cNvPr>
          <p:cNvSpPr txBox="1"/>
          <p:nvPr/>
        </p:nvSpPr>
        <p:spPr>
          <a:xfrm>
            <a:off x="2398911" y="82201"/>
            <a:ext cx="8296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u="sng" dirty="0"/>
              <a:t>Offre de la formation  décentralisée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43F5E79-FA79-F38D-C3AE-4FDB8C1BFF18}"/>
              </a:ext>
            </a:extLst>
          </p:cNvPr>
          <p:cNvSpPr txBox="1"/>
          <p:nvPr/>
        </p:nvSpPr>
        <p:spPr>
          <a:xfrm>
            <a:off x="4613945" y="588270"/>
            <a:ext cx="386596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Bienvenu à Force Ouvrière</a:t>
            </a:r>
          </a:p>
          <a:p>
            <a:pPr algn="ctr"/>
            <a:r>
              <a:rPr lang="fr-FR" sz="1400" b="1" dirty="0"/>
              <a:t>Statut du fonctionnaire</a:t>
            </a:r>
          </a:p>
          <a:p>
            <a:pPr algn="ctr"/>
            <a:r>
              <a:rPr lang="fr-FR" sz="1400" b="1" dirty="0"/>
              <a:t>Syndicalisation et développement</a:t>
            </a:r>
          </a:p>
          <a:p>
            <a:pPr algn="ctr"/>
            <a:r>
              <a:rPr lang="fr-FR" sz="1400" b="1" dirty="0"/>
              <a:t>Convaincre pour Gagner</a:t>
            </a:r>
          </a:p>
          <a:p>
            <a:pPr algn="ctr"/>
            <a:r>
              <a:rPr lang="fr-FR" sz="1400" b="1" dirty="0"/>
              <a:t>Droit syndical</a:t>
            </a:r>
          </a:p>
          <a:p>
            <a:pPr algn="ctr"/>
            <a:r>
              <a:rPr lang="fr-FR" sz="1400" b="1" dirty="0"/>
              <a:t>Droit de grève</a:t>
            </a:r>
          </a:p>
          <a:p>
            <a:pPr algn="ctr"/>
            <a:r>
              <a:rPr lang="fr-FR" sz="1400" b="1" dirty="0"/>
              <a:t>LDG</a:t>
            </a:r>
          </a:p>
          <a:p>
            <a:pPr algn="ctr"/>
            <a:r>
              <a:rPr lang="fr-FR" sz="1400" b="1" dirty="0"/>
              <a:t>Trésorerie</a:t>
            </a:r>
          </a:p>
          <a:p>
            <a:pPr algn="ctr"/>
            <a:r>
              <a:rPr lang="fr-FR" sz="1400" b="1" dirty="0"/>
              <a:t>Conduite d’une réunion</a:t>
            </a:r>
          </a:p>
          <a:p>
            <a:pPr algn="ctr"/>
            <a:r>
              <a:rPr lang="fr-FR" sz="1400" b="1" dirty="0"/>
              <a:t>Les instances </a:t>
            </a:r>
          </a:p>
          <a:p>
            <a:pPr algn="ctr"/>
            <a:r>
              <a:rPr lang="fr-FR" sz="1400" b="1" dirty="0"/>
              <a:t>CST</a:t>
            </a:r>
          </a:p>
          <a:p>
            <a:pPr algn="ctr"/>
            <a:r>
              <a:rPr lang="fr-FR" sz="1400" b="1" dirty="0"/>
              <a:t>CAP</a:t>
            </a:r>
          </a:p>
          <a:p>
            <a:pPr algn="ctr"/>
            <a:r>
              <a:rPr lang="fr-FR" sz="1400" b="1" dirty="0"/>
              <a:t>Comité médical (en cours)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E257A55-FEDC-69B2-3336-97A82F3F6AF6}"/>
              </a:ext>
            </a:extLst>
          </p:cNvPr>
          <p:cNvSpPr txBox="1"/>
          <p:nvPr/>
        </p:nvSpPr>
        <p:spPr>
          <a:xfrm>
            <a:off x="801035" y="3818659"/>
            <a:ext cx="5745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u="sng" dirty="0"/>
              <a:t>Offre de la formation fédérale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83CAEE0-3ABE-CB95-5A17-5D3829105066}"/>
              </a:ext>
            </a:extLst>
          </p:cNvPr>
          <p:cNvSpPr txBox="1"/>
          <p:nvPr/>
        </p:nvSpPr>
        <p:spPr>
          <a:xfrm>
            <a:off x="2422147" y="4289113"/>
            <a:ext cx="27186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Formation membres de GD</a:t>
            </a:r>
          </a:p>
          <a:p>
            <a:pPr algn="ctr"/>
            <a:r>
              <a:rPr lang="fr-FR" sz="1400" b="1" dirty="0"/>
              <a:t>Militants niveau 1</a:t>
            </a:r>
          </a:p>
          <a:p>
            <a:pPr algn="ctr"/>
            <a:r>
              <a:rPr lang="fr-FR" sz="1400" b="1" dirty="0"/>
              <a:t>Militants niveau 2</a:t>
            </a:r>
          </a:p>
          <a:p>
            <a:pPr algn="ctr"/>
            <a:r>
              <a:rPr lang="fr-FR" sz="1400" b="1" dirty="0"/>
              <a:t>Formation animateurs</a:t>
            </a:r>
          </a:p>
          <a:p>
            <a:pPr algn="ctr"/>
            <a:r>
              <a:rPr lang="fr-FR" sz="1400" b="1" dirty="0"/>
              <a:t>Formation juridique</a:t>
            </a:r>
          </a:p>
          <a:p>
            <a:pPr algn="ctr"/>
            <a:endParaRPr lang="fr-FR" sz="1400" b="1" u="sng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FB9EA7D-441B-1653-60B3-F71EC21BED35}"/>
              </a:ext>
            </a:extLst>
          </p:cNvPr>
          <p:cNvSpPr txBox="1"/>
          <p:nvPr/>
        </p:nvSpPr>
        <p:spPr>
          <a:xfrm>
            <a:off x="6546927" y="3972547"/>
            <a:ext cx="57458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u="sng" dirty="0"/>
              <a:t>Offre de la formation fédérale payante</a:t>
            </a:r>
          </a:p>
          <a:p>
            <a:pPr algn="ctr"/>
            <a:endParaRPr lang="fr-FR" sz="1400" b="1" u="sng" dirty="0"/>
          </a:p>
          <a:p>
            <a:pPr algn="ctr"/>
            <a:r>
              <a:rPr lang="fr-FR" sz="1400" b="1" dirty="0"/>
              <a:t>Formation F3SCT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75</Words>
  <Application>Microsoft Macintosh PowerPoint</Application>
  <PresentationFormat>Grand écran</PresentationFormat>
  <Paragraphs>30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Pierrick JANVIER</dc:creator>
  <cp:lastModifiedBy>Yves KOTTELAT</cp:lastModifiedBy>
  <cp:revision>2</cp:revision>
  <cp:lastPrinted>2023-05-05T10:42:07Z</cp:lastPrinted>
  <dcterms:created xsi:type="dcterms:W3CDTF">2023-05-05T10:26:11Z</dcterms:created>
  <dcterms:modified xsi:type="dcterms:W3CDTF">2023-06-06T07:37:41Z</dcterms:modified>
</cp:coreProperties>
</file>